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716000" cy="1714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F6A95-E1E7-CD4C-AE7A-65553B34B0D7}" v="17" dt="2026-06-04T14:30:11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40"/>
    <p:restoredTop sz="97838"/>
  </p:normalViewPr>
  <p:slideViewPr>
    <p:cSldViewPr snapToGrid="0">
      <p:cViewPr varScale="1">
        <p:scale>
          <a:sx n="87" d="100"/>
          <a:sy n="87" d="100"/>
        </p:scale>
        <p:origin x="58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nich, Rob" userId="2fd29f00-9b45-4dfd-a29c-7451e8654a76" providerId="ADAL" clId="{7CB4EDBD-206D-5B05-A458-022B7A754317}"/>
    <pc:docChg chg="addSld delSld modMainMaster">
      <pc:chgData name="Katnich, Rob" userId="2fd29f00-9b45-4dfd-a29c-7451e8654a76" providerId="ADAL" clId="{7CB4EDBD-206D-5B05-A458-022B7A754317}" dt="2026-06-04T15:33:50.363" v="36" actId="680"/>
      <pc:docMkLst>
        <pc:docMk/>
      </pc:docMkLst>
      <pc:sldChg chg="new del">
        <pc:chgData name="Katnich, Rob" userId="2fd29f00-9b45-4dfd-a29c-7451e8654a76" providerId="ADAL" clId="{7CB4EDBD-206D-5B05-A458-022B7A754317}" dt="2026-06-04T15:33:48.074" v="35" actId="2696"/>
        <pc:sldMkLst>
          <pc:docMk/>
          <pc:sldMk cId="101036747" sldId="268"/>
        </pc:sldMkLst>
      </pc:sldChg>
      <pc:sldChg chg="del">
        <pc:chgData name="Katnich, Rob" userId="2fd29f00-9b45-4dfd-a29c-7451e8654a76" providerId="ADAL" clId="{7CB4EDBD-206D-5B05-A458-022B7A754317}" dt="2026-06-04T15:18:25.167" v="12" actId="2696"/>
        <pc:sldMkLst>
          <pc:docMk/>
          <pc:sldMk cId="864323965" sldId="268"/>
        </pc:sldMkLst>
      </pc:sldChg>
      <pc:sldChg chg="new">
        <pc:chgData name="Katnich, Rob" userId="2fd29f00-9b45-4dfd-a29c-7451e8654a76" providerId="ADAL" clId="{7CB4EDBD-206D-5B05-A458-022B7A754317}" dt="2026-06-04T15:33:50.363" v="36" actId="680"/>
        <pc:sldMkLst>
          <pc:docMk/>
          <pc:sldMk cId="3157416371" sldId="268"/>
        </pc:sldMkLst>
      </pc:sldChg>
      <pc:sldMasterChg chg="modSldLayout">
        <pc:chgData name="Katnich, Rob" userId="2fd29f00-9b45-4dfd-a29c-7451e8654a76" providerId="ADAL" clId="{7CB4EDBD-206D-5B05-A458-022B7A754317}" dt="2026-06-04T15:23:49.844" v="34" actId="555"/>
        <pc:sldMasterMkLst>
          <pc:docMk/>
          <pc:sldMasterMk cId="298534489" sldId="2147483660"/>
        </pc:sldMasterMkLst>
        <pc:sldLayoutChg chg="modSp mod">
          <pc:chgData name="Katnich, Rob" userId="2fd29f00-9b45-4dfd-a29c-7451e8654a76" providerId="ADAL" clId="{7CB4EDBD-206D-5B05-A458-022B7A754317}" dt="2026-06-04T15:21:30.321" v="14" actId="1076"/>
          <pc:sldLayoutMkLst>
            <pc:docMk/>
            <pc:sldMasterMk cId="298534489" sldId="2147483660"/>
            <pc:sldLayoutMk cId="1901822459" sldId="2147483662"/>
          </pc:sldLayoutMkLst>
          <pc:picChg chg="mod">
            <ac:chgData name="Katnich, Rob" userId="2fd29f00-9b45-4dfd-a29c-7451e8654a76" providerId="ADAL" clId="{7CB4EDBD-206D-5B05-A458-022B7A754317}" dt="2026-06-04T15:21:30.321" v="14" actId="1076"/>
            <ac:picMkLst>
              <pc:docMk/>
              <pc:sldMasterMk cId="298534489" sldId="2147483660"/>
              <pc:sldLayoutMk cId="1901822459" sldId="2147483662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2:47.998" v="20" actId="555"/>
          <pc:sldLayoutMkLst>
            <pc:docMk/>
            <pc:sldMasterMk cId="298534489" sldId="2147483660"/>
            <pc:sldLayoutMk cId="227188679" sldId="2147483663"/>
          </pc:sldLayoutMkLst>
          <pc:picChg chg="mod">
            <ac:chgData name="Katnich, Rob" userId="2fd29f00-9b45-4dfd-a29c-7451e8654a76" providerId="ADAL" clId="{7CB4EDBD-206D-5B05-A458-022B7A754317}" dt="2026-06-04T15:22:47.998" v="20" actId="555"/>
            <ac:picMkLst>
              <pc:docMk/>
              <pc:sldMasterMk cId="298534489" sldId="2147483660"/>
              <pc:sldLayoutMk cId="227188679" sldId="2147483663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3:00.327" v="23" actId="12788"/>
          <pc:sldLayoutMkLst>
            <pc:docMk/>
            <pc:sldMasterMk cId="298534489" sldId="2147483660"/>
            <pc:sldLayoutMk cId="864190072" sldId="2147483664"/>
          </pc:sldLayoutMkLst>
          <pc:picChg chg="mod">
            <ac:chgData name="Katnich, Rob" userId="2fd29f00-9b45-4dfd-a29c-7451e8654a76" providerId="ADAL" clId="{7CB4EDBD-206D-5B05-A458-022B7A754317}" dt="2026-06-04T15:23:00.327" v="23" actId="12788"/>
            <ac:picMkLst>
              <pc:docMk/>
              <pc:sldMasterMk cId="298534489" sldId="2147483660"/>
              <pc:sldLayoutMk cId="864190072" sldId="2147483664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3:11.464" v="26" actId="555"/>
          <pc:sldLayoutMkLst>
            <pc:docMk/>
            <pc:sldMasterMk cId="298534489" sldId="2147483660"/>
            <pc:sldLayoutMk cId="3360850395" sldId="2147483665"/>
          </pc:sldLayoutMkLst>
          <pc:picChg chg="mod">
            <ac:chgData name="Katnich, Rob" userId="2fd29f00-9b45-4dfd-a29c-7451e8654a76" providerId="ADAL" clId="{7CB4EDBD-206D-5B05-A458-022B7A754317}" dt="2026-06-04T15:23:11.464" v="26" actId="555"/>
            <ac:picMkLst>
              <pc:docMk/>
              <pc:sldMasterMk cId="298534489" sldId="2147483660"/>
              <pc:sldLayoutMk cId="3360850395" sldId="2147483665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3:16.722" v="27" actId="555"/>
          <pc:sldLayoutMkLst>
            <pc:docMk/>
            <pc:sldMasterMk cId="298534489" sldId="2147483660"/>
            <pc:sldLayoutMk cId="1529869060" sldId="2147483666"/>
          </pc:sldLayoutMkLst>
          <pc:picChg chg="mod">
            <ac:chgData name="Katnich, Rob" userId="2fd29f00-9b45-4dfd-a29c-7451e8654a76" providerId="ADAL" clId="{7CB4EDBD-206D-5B05-A458-022B7A754317}" dt="2026-06-04T15:23:16.722" v="27" actId="555"/>
            <ac:picMkLst>
              <pc:docMk/>
              <pc:sldMasterMk cId="298534489" sldId="2147483660"/>
              <pc:sldLayoutMk cId="1529869060" sldId="2147483666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3:20.948" v="28" actId="555"/>
          <pc:sldLayoutMkLst>
            <pc:docMk/>
            <pc:sldMasterMk cId="298534489" sldId="2147483660"/>
            <pc:sldLayoutMk cId="3372454049" sldId="2147483667"/>
          </pc:sldLayoutMkLst>
          <pc:picChg chg="mod">
            <ac:chgData name="Katnich, Rob" userId="2fd29f00-9b45-4dfd-a29c-7451e8654a76" providerId="ADAL" clId="{7CB4EDBD-206D-5B05-A458-022B7A754317}" dt="2026-06-04T15:23:20.948" v="28" actId="555"/>
            <ac:picMkLst>
              <pc:docMk/>
              <pc:sldMasterMk cId="298534489" sldId="2147483660"/>
              <pc:sldLayoutMk cId="3372454049" sldId="2147483667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3:25.828" v="29" actId="555"/>
          <pc:sldLayoutMkLst>
            <pc:docMk/>
            <pc:sldMasterMk cId="298534489" sldId="2147483660"/>
            <pc:sldLayoutMk cId="1812181189" sldId="2147483668"/>
          </pc:sldLayoutMkLst>
          <pc:picChg chg="mod">
            <ac:chgData name="Katnich, Rob" userId="2fd29f00-9b45-4dfd-a29c-7451e8654a76" providerId="ADAL" clId="{7CB4EDBD-206D-5B05-A458-022B7A754317}" dt="2026-06-04T15:23:25.828" v="29" actId="555"/>
            <ac:picMkLst>
              <pc:docMk/>
              <pc:sldMasterMk cId="298534489" sldId="2147483660"/>
              <pc:sldLayoutMk cId="1812181189" sldId="2147483668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3:30.214" v="30" actId="555"/>
          <pc:sldLayoutMkLst>
            <pc:docMk/>
            <pc:sldMasterMk cId="298534489" sldId="2147483660"/>
            <pc:sldLayoutMk cId="2136757079" sldId="2147483669"/>
          </pc:sldLayoutMkLst>
          <pc:spChg chg="mod">
            <ac:chgData name="Katnich, Rob" userId="2fd29f00-9b45-4dfd-a29c-7451e8654a76" providerId="ADAL" clId="{7CB4EDBD-206D-5B05-A458-022B7A754317}" dt="2026-06-04T15:18:12.509" v="11" actId="20577"/>
            <ac:spMkLst>
              <pc:docMk/>
              <pc:sldMasterMk cId="298534489" sldId="2147483660"/>
              <pc:sldLayoutMk cId="2136757079" sldId="2147483669"/>
              <ac:spMk id="8" creationId="{409EAEA3-9AC9-18E4-8295-6B86BC693E7A}"/>
            </ac:spMkLst>
          </pc:spChg>
          <pc:picChg chg="mod">
            <ac:chgData name="Katnich, Rob" userId="2fd29f00-9b45-4dfd-a29c-7451e8654a76" providerId="ADAL" clId="{7CB4EDBD-206D-5B05-A458-022B7A754317}" dt="2026-06-04T15:23:30.214" v="30" actId="555"/>
            <ac:picMkLst>
              <pc:docMk/>
              <pc:sldMasterMk cId="298534489" sldId="2147483660"/>
              <pc:sldLayoutMk cId="2136757079" sldId="2147483669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3:34.868" v="31" actId="555"/>
          <pc:sldLayoutMkLst>
            <pc:docMk/>
            <pc:sldMasterMk cId="298534489" sldId="2147483660"/>
            <pc:sldLayoutMk cId="3150953358" sldId="2147483670"/>
          </pc:sldLayoutMkLst>
          <pc:picChg chg="mod">
            <ac:chgData name="Katnich, Rob" userId="2fd29f00-9b45-4dfd-a29c-7451e8654a76" providerId="ADAL" clId="{7CB4EDBD-206D-5B05-A458-022B7A754317}" dt="2026-06-04T15:23:34.868" v="31" actId="555"/>
            <ac:picMkLst>
              <pc:docMk/>
              <pc:sldMasterMk cId="298534489" sldId="2147483660"/>
              <pc:sldLayoutMk cId="3150953358" sldId="2147483670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3:39.453" v="32" actId="555"/>
          <pc:sldLayoutMkLst>
            <pc:docMk/>
            <pc:sldMasterMk cId="298534489" sldId="2147483660"/>
            <pc:sldLayoutMk cId="890120045" sldId="2147483671"/>
          </pc:sldLayoutMkLst>
          <pc:spChg chg="mod">
            <ac:chgData name="Katnich, Rob" userId="2fd29f00-9b45-4dfd-a29c-7451e8654a76" providerId="ADAL" clId="{7CB4EDBD-206D-5B05-A458-022B7A754317}" dt="2026-06-04T15:18:04.739" v="7" actId="20577"/>
            <ac:spMkLst>
              <pc:docMk/>
              <pc:sldMasterMk cId="298534489" sldId="2147483660"/>
              <pc:sldLayoutMk cId="890120045" sldId="2147483671"/>
              <ac:spMk id="8" creationId="{409EAEA3-9AC9-18E4-8295-6B86BC693E7A}"/>
            </ac:spMkLst>
          </pc:spChg>
          <pc:picChg chg="mod">
            <ac:chgData name="Katnich, Rob" userId="2fd29f00-9b45-4dfd-a29c-7451e8654a76" providerId="ADAL" clId="{7CB4EDBD-206D-5B05-A458-022B7A754317}" dt="2026-06-04T15:23:39.453" v="32" actId="555"/>
            <ac:picMkLst>
              <pc:docMk/>
              <pc:sldMasterMk cId="298534489" sldId="2147483660"/>
              <pc:sldLayoutMk cId="890120045" sldId="2147483671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3:44.107" v="33" actId="555"/>
          <pc:sldLayoutMkLst>
            <pc:docMk/>
            <pc:sldMasterMk cId="298534489" sldId="2147483660"/>
            <pc:sldLayoutMk cId="3125074654" sldId="2147483672"/>
          </pc:sldLayoutMkLst>
          <pc:spChg chg="mod">
            <ac:chgData name="Katnich, Rob" userId="2fd29f00-9b45-4dfd-a29c-7451e8654a76" providerId="ADAL" clId="{7CB4EDBD-206D-5B05-A458-022B7A754317}" dt="2026-06-04T15:17:56.801" v="3" actId="20577"/>
            <ac:spMkLst>
              <pc:docMk/>
              <pc:sldMasterMk cId="298534489" sldId="2147483660"/>
              <pc:sldLayoutMk cId="3125074654" sldId="2147483672"/>
              <ac:spMk id="8" creationId="{409EAEA3-9AC9-18E4-8295-6B86BC693E7A}"/>
            </ac:spMkLst>
          </pc:spChg>
          <pc:picChg chg="mod">
            <ac:chgData name="Katnich, Rob" userId="2fd29f00-9b45-4dfd-a29c-7451e8654a76" providerId="ADAL" clId="{7CB4EDBD-206D-5B05-A458-022B7A754317}" dt="2026-06-04T15:23:44.107" v="33" actId="555"/>
            <ac:picMkLst>
              <pc:docMk/>
              <pc:sldMasterMk cId="298534489" sldId="2147483660"/>
              <pc:sldLayoutMk cId="3125074654" sldId="2147483672"/>
              <ac:picMk id="14" creationId="{2F174B13-2D7C-0C1D-25B0-205EFBA6E4DE}"/>
            </ac:picMkLst>
          </pc:picChg>
        </pc:sldLayoutChg>
        <pc:sldLayoutChg chg="modSp mod">
          <pc:chgData name="Katnich, Rob" userId="2fd29f00-9b45-4dfd-a29c-7451e8654a76" providerId="ADAL" clId="{7CB4EDBD-206D-5B05-A458-022B7A754317}" dt="2026-06-04T15:23:49.844" v="34" actId="555"/>
          <pc:sldLayoutMkLst>
            <pc:docMk/>
            <pc:sldMasterMk cId="298534489" sldId="2147483660"/>
            <pc:sldLayoutMk cId="1945696496" sldId="2147483673"/>
          </pc:sldLayoutMkLst>
          <pc:picChg chg="mod">
            <ac:chgData name="Katnich, Rob" userId="2fd29f00-9b45-4dfd-a29c-7451e8654a76" providerId="ADAL" clId="{7CB4EDBD-206D-5B05-A458-022B7A754317}" dt="2026-06-04T15:23:49.844" v="34" actId="555"/>
            <ac:picMkLst>
              <pc:docMk/>
              <pc:sldMasterMk cId="298534489" sldId="2147483660"/>
              <pc:sldLayoutMk cId="1945696496" sldId="2147483673"/>
              <ac:picMk id="14" creationId="{2F174B13-2D7C-0C1D-25B0-205EFBA6E4DE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"/>
            <a:ext cx="13715997" cy="1714499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Agent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170478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13715996" cy="171449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Agent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315095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13715996" cy="171449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Team </a:t>
            </a:r>
            <a:r>
              <a:rPr lang="en-US" dirty="0"/>
              <a:t>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89012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13715996" cy="171449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Team </a:t>
            </a:r>
            <a:r>
              <a:rPr lang="en-US" dirty="0"/>
              <a:t>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3125074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13715996" cy="171449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Agent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194569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"/>
            <a:ext cx="13715997" cy="1714499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Agent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190182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"/>
            <a:ext cx="13715996" cy="1714499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Agent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22718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5"/>
            <a:ext cx="13715996" cy="171449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Agent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86419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5"/>
            <a:ext cx="13715996" cy="171449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Agent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336085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13715996" cy="171449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Agent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15298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13715996" cy="171449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Agent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337245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13715996" cy="171449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Agent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Sides: ##</a:t>
            </a:r>
          </a:p>
        </p:txBody>
      </p:sp>
    </p:spTree>
    <p:extLst>
      <p:ext uri="{BB962C8B-B14F-4D97-AF65-F5344CB8AC3E}">
        <p14:creationId xmlns:p14="http://schemas.microsoft.com/office/powerpoint/2010/main" val="181218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174B13-2D7C-0C1D-25B0-205EFBA6E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13715996" cy="171449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9EAEA3-9AC9-18E4-8295-6B86BC693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0722" y="7196510"/>
            <a:ext cx="10058401" cy="876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2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Team </a:t>
            </a:r>
            <a:r>
              <a:rPr lang="en-US" dirty="0"/>
              <a:t>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93FE24-A50F-22EC-6B07-E5E8F5106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0722" y="8098553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REMAX </a:t>
            </a:r>
            <a:r>
              <a:rPr lang="en-US" dirty="0"/>
              <a:t>Office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E17764-3773-B3B8-7D0C-FB8717BD1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057" y="8704034"/>
            <a:ext cx="10058401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City, ST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91E2A96-F1A7-629C-9460-51F6B48CB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0722" y="100199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Rank: 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BD3D92-67A3-7C5D-B388-C502DF3D2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0722" y="11480430"/>
            <a:ext cx="4271963" cy="5391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Volume: 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5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7398F9-9CFC-F30A-83FE-690DF88AB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A933F-E35C-6C68-C7DF-8BF70F35F4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96FB7-EC10-DE1F-84C5-5C9BE93606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BB3BA-AF17-0CB1-57AA-41C0AF8DF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35FF08-3F8E-6F60-CAAD-210B082553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00FE1C-B0D2-1AC2-0CCD-827A1BBE0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F488B-903D-65DC-7647-5945B334BC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CDC65-EE1B-E3D8-AE73-6C7DA20D67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DC550-222A-73C5-5A5A-248874128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31E3F-3F96-2FA7-203B-4D21BED695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CDE29C-BB2B-D15C-DE36-6D37AC8D9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47F3F-49F6-F9A5-E4C5-AFDA20539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086E7-2733-525A-AC92-682EC7594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40AF3-F62B-A308-F430-503AF383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3ADF38-1C7D-274E-783D-FA71A50840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9C2ED4-C871-6158-FB36-7E7B34456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E75A7-85BE-5035-7CDA-848AA9EC1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F1515-425E-3F32-E630-81D28F923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7B25C-B3B8-E6EC-05EF-58DBABF82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4FEDA-6E9F-7E37-6CC0-77837A37D1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6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0A0B2A-8909-515E-A66D-5CCBE4984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00B85-0BA4-9FD8-7AD3-D13AE263F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01DCD-0341-8494-B3F7-70004384D1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63947-8F74-0112-7373-3CAEC8850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419F4D-C2DA-19AF-F182-5EA75AD93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048877-9146-4996-F9B5-C9B9F113BB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FC9B-C6C3-E09B-AA8E-330575C2B9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2F8B8-8324-321B-0BDB-B6FA25E26B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80819-8AC0-3C29-DC53-741C57AC0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E1C1C0-54DB-50F1-5D47-BF05351FE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51132-FB03-A7EF-780D-8CA794BD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F5A0B-EF01-5B6F-4D75-AA7AB25E2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197CA-9581-43FF-FF43-E7DF00DAB2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E02D9-C2A7-6B2B-0149-CAF84CDBF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F3039-5975-95EA-45F7-9987418AB8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04EA92-0506-19CC-D172-6D0D300F01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794F6-8385-EFED-CC67-7D0430EFC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7A471-71F4-08F4-F0AE-294CBB8246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5EBD3-F745-0D9E-D3B7-7A382BCDE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E44B8-0EE4-2876-B7E8-593AEC8158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1C21B-04E9-B6AB-7DC4-EDD67826D5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A6C48-0679-CE26-4AB5-A7D917054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66BCC-05EE-140B-927F-6349BACCCC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4B72D-725B-CA53-DFC3-796BAE46EB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425C28-7F42-824B-935F-74F71CD64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2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F39F4-D769-9586-6B9C-1576F24E0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19E71-AD98-1014-B22F-70D0B21E63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4E940-68F7-E496-FE8A-D9AC5AC864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5A881-63E3-FFA4-78FD-3FBBB479E0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889A8A-813F-B4C4-D066-F369F5AAF8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5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B62056-934B-A90F-5585-956D4CD8C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4C24D-5B64-13E7-A283-82803DFD58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63529-5C19-DCEE-D52A-49240F1305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EFD52-F5FD-5463-67C0-6B32356F51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D64052-F87C-CDEE-26AE-EF1C7C9B0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6B8544-A953-C164-1551-B562EEC21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8A0F0-8655-85C4-CEE8-E6F0E1CD4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DB89C-9264-3ADC-4FC1-6A817E65D6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14134-1E03-B97C-EDFB-70D038CE7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D2C583-663A-8657-2BCC-3756F6C841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F708B6-FEE4-251B-898A-2F446324E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9920D-CBF2-EEB8-24E4-38B484E920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52E93-6858-1302-6A50-7F1347F299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1EC17-BF19-9D37-E23C-7FDE5E4B1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EF26FD-98E5-C4E1-BBCF-B729039225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5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</TotalTime>
  <Words>0</Words>
  <Application>Microsoft Macintosh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Montserrat Light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Katnich, Rob</dc:creator>
  <cp:lastModifiedBy>Robert Katnich</cp:lastModifiedBy>
  <cp:revision>1</cp:revision>
  <dcterms:created xsi:type="dcterms:W3CDTF">2025-06-11T17:54:57Z</dcterms:created>
  <dcterms:modified xsi:type="dcterms:W3CDTF">2026-06-04T15:33:52Z</dcterms:modified>
</cp:coreProperties>
</file>