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  <p:sldMasterId id="2147483652" r:id="rId3"/>
    <p:sldMasterId id="2147483654" r:id="rId4"/>
  </p:sldMasterIdLst>
  <p:sldIdLst>
    <p:sldId id="256" r:id="rId5"/>
    <p:sldId id="257" r:id="rId6"/>
    <p:sldId id="258" r:id="rId7"/>
    <p:sldId id="259" r:id="rId8"/>
  </p:sldIdLst>
  <p:sldSz cx="13716000" cy="17145000"/>
  <p:notesSz cx="6858000" cy="9144000"/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02"/>
    <p:restoredTop sz="97838"/>
  </p:normalViewPr>
  <p:slideViewPr>
    <p:cSldViewPr snapToGrid="0">
      <p:cViewPr varScale="1">
        <p:scale>
          <a:sx n="87" d="100"/>
          <a:sy n="87" d="100"/>
        </p:scale>
        <p:origin x="587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966B933-F5B4-EB71-EFB8-1C516C87EE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71888" y="10524561"/>
            <a:ext cx="2214562" cy="276136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327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966B933-F5B4-EB71-EFB8-1C516C87EE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86514" y="10524561"/>
            <a:ext cx="4037798" cy="276136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836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824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6589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800403-C568-0F46-9158-8CA9940B06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7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800403-C568-0F46-9158-8CA9940B06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69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800403-C568-0F46-9158-8CA9940B06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857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800403-C568-0F46-9158-8CA9940B06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82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610428A-67F1-0D82-2273-D53B77D56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EA86D-3C5D-861C-5E63-44413793B560}"/>
              </a:ext>
            </a:extLst>
          </p:cNvPr>
          <p:cNvSpPr txBox="1"/>
          <p:nvPr/>
        </p:nvSpPr>
        <p:spPr>
          <a:xfrm>
            <a:off x="6420841" y="10678064"/>
            <a:ext cx="5332020" cy="24776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000" b="1">
                <a:latin typeface="Montserrat" pitchFamily="2" charset="77"/>
              </a:rPr>
              <a:t>Office Name</a:t>
            </a:r>
          </a:p>
          <a:p>
            <a:r>
              <a:rPr lang="en-US" sz="2500">
                <a:latin typeface="Montserrat Light" pitchFamily="2" charset="77"/>
              </a:rPr>
              <a:t>Agent Name</a:t>
            </a:r>
          </a:p>
          <a:p>
            <a:r>
              <a:rPr lang="en-US" sz="2500">
                <a:latin typeface="Montserrat Light" pitchFamily="2" charset="77"/>
              </a:rPr>
              <a:t>officeURL.com</a:t>
            </a:r>
          </a:p>
          <a:p>
            <a:r>
              <a:rPr lang="en-US" sz="2500">
                <a:latin typeface="Montserrat Light" pitchFamily="2" charset="77"/>
              </a:rPr>
              <a:t>Office Address</a:t>
            </a:r>
          </a:p>
          <a:p>
            <a:r>
              <a:rPr lang="en-US" sz="2500">
                <a:latin typeface="Montserrat Light" pitchFamily="2" charset="77"/>
              </a:rPr>
              <a:t>Office Phone</a:t>
            </a:r>
          </a:p>
          <a:p>
            <a:r>
              <a:rPr lang="en-US" sz="2500">
                <a:latin typeface="Montserrat Light" pitchFamily="2" charset="77"/>
              </a:rPr>
              <a:t>License #</a:t>
            </a:r>
          </a:p>
        </p:txBody>
      </p:sp>
    </p:spTree>
    <p:extLst>
      <p:ext uri="{BB962C8B-B14F-4D97-AF65-F5344CB8AC3E}">
        <p14:creationId xmlns:p14="http://schemas.microsoft.com/office/powerpoint/2010/main" val="79644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98113EC-133D-1BBD-0659-00412C4FF8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CE3947-E3CC-602D-2389-74069AF68CBF}"/>
              </a:ext>
            </a:extLst>
          </p:cNvPr>
          <p:cNvSpPr txBox="1"/>
          <p:nvPr/>
        </p:nvSpPr>
        <p:spPr>
          <a:xfrm>
            <a:off x="7397234" y="10666441"/>
            <a:ext cx="5332020" cy="24776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000" b="1">
                <a:latin typeface="Montserrat" pitchFamily="2" charset="77"/>
              </a:rPr>
              <a:t>Office Name</a:t>
            </a:r>
          </a:p>
          <a:p>
            <a:r>
              <a:rPr lang="en-US" sz="2500">
                <a:latin typeface="Montserrat Light" pitchFamily="2" charset="77"/>
              </a:rPr>
              <a:t>Team Name</a:t>
            </a:r>
          </a:p>
          <a:p>
            <a:r>
              <a:rPr lang="en-US" sz="2500">
                <a:latin typeface="Montserrat Light" pitchFamily="2" charset="77"/>
              </a:rPr>
              <a:t>officeURL.com</a:t>
            </a:r>
          </a:p>
          <a:p>
            <a:r>
              <a:rPr lang="en-US" sz="2500">
                <a:latin typeface="Montserrat Light" pitchFamily="2" charset="77"/>
              </a:rPr>
              <a:t>Office Address</a:t>
            </a:r>
          </a:p>
          <a:p>
            <a:r>
              <a:rPr lang="en-US" sz="2500">
                <a:latin typeface="Montserrat Light" pitchFamily="2" charset="77"/>
              </a:rPr>
              <a:t>Office Phone</a:t>
            </a:r>
          </a:p>
          <a:p>
            <a:r>
              <a:rPr lang="en-US" sz="2500">
                <a:latin typeface="Montserrat Light" pitchFamily="2" charset="77"/>
              </a:rPr>
              <a:t>License #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9E31E6-CF50-2871-B254-7B7007D3A021}"/>
              </a:ext>
            </a:extLst>
          </p:cNvPr>
          <p:cNvSpPr txBox="1"/>
          <p:nvPr/>
        </p:nvSpPr>
        <p:spPr>
          <a:xfrm>
            <a:off x="0" y="4000958"/>
            <a:ext cx="1371599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200">
                <a:latin typeface="Montserrat Light" pitchFamily="2" charset="77"/>
              </a:rPr>
              <a:t>Ranked among the Nation’s Top </a:t>
            </a:r>
            <a:br>
              <a:rPr lang="en-US" sz="5200">
                <a:latin typeface="Montserrat Light" pitchFamily="2" charset="77"/>
              </a:rPr>
            </a:br>
            <a:r>
              <a:rPr lang="en-US" sz="5200">
                <a:latin typeface="Montserrat Light" pitchFamily="2" charset="77"/>
              </a:rPr>
              <a:t>[team size] Teams based on </a:t>
            </a:r>
            <a:br>
              <a:rPr lang="en-US" sz="5200">
                <a:latin typeface="Montserrat Light" pitchFamily="2" charset="77"/>
              </a:rPr>
            </a:br>
            <a:r>
              <a:rPr lang="en-US" sz="5200">
                <a:latin typeface="Montserrat Light" pitchFamily="2" charset="77"/>
              </a:rPr>
              <a:t>2025 home sales in the RealTrends </a:t>
            </a:r>
            <a:br>
              <a:rPr lang="en-US" sz="5200">
                <a:latin typeface="Montserrat Light" pitchFamily="2" charset="77"/>
              </a:rPr>
            </a:br>
            <a:r>
              <a:rPr lang="en-US" sz="5200" b="1">
                <a:latin typeface="Montserrat" pitchFamily="2" charset="77"/>
              </a:rPr>
              <a:t>“The Thousand” </a:t>
            </a:r>
            <a:r>
              <a:rPr lang="en-US" sz="5200">
                <a:latin typeface="Montserrat Light" pitchFamily="2" charset="77"/>
              </a:rPr>
              <a:t>team rankings.</a:t>
            </a:r>
          </a:p>
        </p:txBody>
      </p:sp>
    </p:spTree>
    <p:extLst>
      <p:ext uri="{BB962C8B-B14F-4D97-AF65-F5344CB8AC3E}">
        <p14:creationId xmlns:p14="http://schemas.microsoft.com/office/powerpoint/2010/main" val="1185601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BA193983-1FB6-F06C-3F47-4C21A811EAE1}"/>
              </a:ext>
            </a:extLst>
          </p:cNvPr>
          <p:cNvSpPr txBox="1">
            <a:spLocks/>
          </p:cNvSpPr>
          <p:nvPr/>
        </p:nvSpPr>
        <p:spPr>
          <a:xfrm>
            <a:off x="0" y="5754209"/>
            <a:ext cx="13716000" cy="964361"/>
          </a:xfrm>
          <a:prstGeom prst="rect">
            <a:avLst/>
          </a:prstGeom>
        </p:spPr>
        <p:txBody>
          <a:bodyPr/>
          <a:lstStyle>
            <a:lvl1pPr marL="257175" indent="-257175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>
                <a:latin typeface="Montserrat Medium" pitchFamily="2" charset="77"/>
              </a:rPr>
              <a:t>Agent Name</a:t>
            </a:r>
            <a:endParaRPr lang="en-US" sz="6000" dirty="0">
              <a:latin typeface="Montserrat Medium" pitchFamily="2" charset="77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C2489E0-9E7E-3CD9-FD1A-1D139F1A33ED}"/>
              </a:ext>
            </a:extLst>
          </p:cNvPr>
          <p:cNvSpPr txBox="1">
            <a:spLocks/>
          </p:cNvSpPr>
          <p:nvPr/>
        </p:nvSpPr>
        <p:spPr>
          <a:xfrm>
            <a:off x="0" y="6718570"/>
            <a:ext cx="13716000" cy="1294764"/>
          </a:xfrm>
          <a:prstGeom prst="rect">
            <a:avLst/>
          </a:prstGeom>
        </p:spPr>
        <p:txBody>
          <a:bodyPr/>
          <a:lstStyle>
            <a:lvl1pPr marL="257175" indent="-257175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>
                <a:latin typeface="Montserrat Light" pitchFamily="2" charset="77"/>
              </a:rPr>
              <a:t>REMAX Office Name</a:t>
            </a:r>
            <a:br>
              <a:rPr lang="en-US" sz="3500">
                <a:latin typeface="Montserrat Light" pitchFamily="2" charset="77"/>
              </a:rPr>
            </a:br>
            <a:r>
              <a:rPr lang="en-US" sz="3000">
                <a:latin typeface="Montserrat Light" pitchFamily="2" charset="77"/>
              </a:rPr>
              <a:t>City, ST</a:t>
            </a:r>
            <a:endParaRPr lang="en-US" sz="3000" dirty="0">
              <a:latin typeface="Montserrat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52714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38BDC29-B966-CE34-B5E7-B68906478811}"/>
              </a:ext>
            </a:extLst>
          </p:cNvPr>
          <p:cNvSpPr txBox="1">
            <a:spLocks/>
          </p:cNvSpPr>
          <p:nvPr/>
        </p:nvSpPr>
        <p:spPr>
          <a:xfrm>
            <a:off x="0" y="5754209"/>
            <a:ext cx="13716000" cy="964361"/>
          </a:xfrm>
          <a:prstGeom prst="rect">
            <a:avLst/>
          </a:prstGeom>
        </p:spPr>
        <p:txBody>
          <a:bodyPr/>
          <a:lstStyle>
            <a:lvl1pPr marL="257175" indent="-257175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>
                <a:latin typeface="Montserrat Medium" pitchFamily="2" charset="77"/>
              </a:rPr>
              <a:t>Team Name</a:t>
            </a:r>
            <a:endParaRPr lang="en-US" sz="6000" dirty="0">
              <a:latin typeface="Montserrat Medium" pitchFamily="2" charset="77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A198FF-B07F-6E59-592F-0444CCFF9A92}"/>
              </a:ext>
            </a:extLst>
          </p:cNvPr>
          <p:cNvSpPr txBox="1">
            <a:spLocks/>
          </p:cNvSpPr>
          <p:nvPr/>
        </p:nvSpPr>
        <p:spPr>
          <a:xfrm>
            <a:off x="0" y="6718570"/>
            <a:ext cx="13716000" cy="1294764"/>
          </a:xfrm>
          <a:prstGeom prst="rect">
            <a:avLst/>
          </a:prstGeom>
        </p:spPr>
        <p:txBody>
          <a:bodyPr/>
          <a:lstStyle>
            <a:lvl1pPr marL="257175" indent="-257175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>
                <a:latin typeface="Montserrat Light" pitchFamily="2" charset="77"/>
              </a:rPr>
              <a:t>REMAX Office Name</a:t>
            </a:r>
            <a:br>
              <a:rPr lang="en-US" sz="3500">
                <a:latin typeface="Montserrat Light" pitchFamily="2" charset="77"/>
              </a:rPr>
            </a:br>
            <a:r>
              <a:rPr lang="en-US" sz="3000">
                <a:latin typeface="Montserrat Light" pitchFamily="2" charset="77"/>
              </a:rPr>
              <a:t>City, ST</a:t>
            </a:r>
            <a:endParaRPr lang="en-US" sz="3000" dirty="0">
              <a:latin typeface="Montserrat Light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8C33CE-CE8F-8DFD-F771-B02965D119BC}"/>
              </a:ext>
            </a:extLst>
          </p:cNvPr>
          <p:cNvSpPr txBox="1"/>
          <p:nvPr/>
        </p:nvSpPr>
        <p:spPr>
          <a:xfrm>
            <a:off x="0" y="10439084"/>
            <a:ext cx="1371599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100">
                <a:latin typeface="Montserrat Light" pitchFamily="2" charset="77"/>
              </a:rPr>
              <a:t>Ranked among the Nation’s Top</a:t>
            </a:r>
            <a:br>
              <a:rPr lang="en-US" sz="4100">
                <a:latin typeface="Montserrat Light" pitchFamily="2" charset="77"/>
              </a:rPr>
            </a:br>
            <a:r>
              <a:rPr lang="en-US" sz="4100">
                <a:latin typeface="Montserrat Light" pitchFamily="2" charset="77"/>
              </a:rPr>
              <a:t>[team size] Teams based on 2025</a:t>
            </a:r>
            <a:br>
              <a:rPr lang="en-US" sz="4100">
                <a:latin typeface="Montserrat Light" pitchFamily="2" charset="77"/>
              </a:rPr>
            </a:br>
            <a:r>
              <a:rPr lang="en-US" sz="4100">
                <a:latin typeface="Montserrat Light" pitchFamily="2" charset="77"/>
              </a:rPr>
              <a:t>home sales in the RealTrends </a:t>
            </a:r>
            <a:br>
              <a:rPr lang="en-US" sz="4100">
                <a:latin typeface="Montserrat Light" pitchFamily="2" charset="77"/>
              </a:rPr>
            </a:br>
            <a:r>
              <a:rPr lang="en-US" sz="4100" b="1">
                <a:latin typeface="Montserrat" pitchFamily="2" charset="77"/>
              </a:rPr>
              <a:t>“The Thousand” </a:t>
            </a:r>
            <a:r>
              <a:rPr lang="en-US" sz="4100">
                <a:latin typeface="Montserrat Light" pitchFamily="2" charset="77"/>
              </a:rPr>
              <a:t>team rankings.</a:t>
            </a:r>
          </a:p>
        </p:txBody>
      </p:sp>
    </p:spTree>
    <p:extLst>
      <p:ext uri="{BB962C8B-B14F-4D97-AF65-F5344CB8AC3E}">
        <p14:creationId xmlns:p14="http://schemas.microsoft.com/office/powerpoint/2010/main" val="1373168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100</Words>
  <Application>Microsoft Macintosh PowerPoint</Application>
  <PresentationFormat>Custom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Montserrat</vt:lpstr>
      <vt:lpstr>Montserrat Light</vt:lpstr>
      <vt:lpstr>Montserrat Medium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Katnich</dc:creator>
  <cp:lastModifiedBy>Robert Katnich</cp:lastModifiedBy>
  <cp:revision>22</cp:revision>
  <dcterms:created xsi:type="dcterms:W3CDTF">2026-06-05T18:53:44Z</dcterms:created>
  <dcterms:modified xsi:type="dcterms:W3CDTF">2026-06-05T20:08:01Z</dcterms:modified>
</cp:coreProperties>
</file>