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0" r:id="rId2"/>
    <p:sldId id="261" r:id="rId3"/>
    <p:sldId id="262" r:id="rId4"/>
    <p:sldId id="263" r:id="rId5"/>
  </p:sldIdLst>
  <p:sldSz cx="13716000" cy="17145000"/>
  <p:notesSz cx="6858000" cy="9144000"/>
  <p:defaultTextStyle>
    <a:defPPr>
      <a:defRPr lang="en-US"/>
    </a:defPPr>
    <a:lvl1pPr marL="0" algn="l" defTabSz="1481328" rtl="0" eaLnBrk="1" latinLnBrk="0" hangingPunct="1">
      <a:defRPr sz="2916" kern="1200">
        <a:solidFill>
          <a:schemeClr val="tx1"/>
        </a:solidFill>
        <a:latin typeface="+mn-lt"/>
        <a:ea typeface="+mn-ea"/>
        <a:cs typeface="+mn-cs"/>
      </a:defRPr>
    </a:lvl1pPr>
    <a:lvl2pPr marL="740664" algn="l" defTabSz="1481328" rtl="0" eaLnBrk="1" latinLnBrk="0" hangingPunct="1">
      <a:defRPr sz="2916" kern="1200">
        <a:solidFill>
          <a:schemeClr val="tx1"/>
        </a:solidFill>
        <a:latin typeface="+mn-lt"/>
        <a:ea typeface="+mn-ea"/>
        <a:cs typeface="+mn-cs"/>
      </a:defRPr>
    </a:lvl2pPr>
    <a:lvl3pPr marL="1481328" algn="l" defTabSz="1481328" rtl="0" eaLnBrk="1" latinLnBrk="0" hangingPunct="1">
      <a:defRPr sz="2916" kern="1200">
        <a:solidFill>
          <a:schemeClr val="tx1"/>
        </a:solidFill>
        <a:latin typeface="+mn-lt"/>
        <a:ea typeface="+mn-ea"/>
        <a:cs typeface="+mn-cs"/>
      </a:defRPr>
    </a:lvl3pPr>
    <a:lvl4pPr marL="2221992" algn="l" defTabSz="1481328" rtl="0" eaLnBrk="1" latinLnBrk="0" hangingPunct="1">
      <a:defRPr sz="2916" kern="1200">
        <a:solidFill>
          <a:schemeClr val="tx1"/>
        </a:solidFill>
        <a:latin typeface="+mn-lt"/>
        <a:ea typeface="+mn-ea"/>
        <a:cs typeface="+mn-cs"/>
      </a:defRPr>
    </a:lvl4pPr>
    <a:lvl5pPr marL="2962656" algn="l" defTabSz="1481328" rtl="0" eaLnBrk="1" latinLnBrk="0" hangingPunct="1">
      <a:defRPr sz="2916" kern="1200">
        <a:solidFill>
          <a:schemeClr val="tx1"/>
        </a:solidFill>
        <a:latin typeface="+mn-lt"/>
        <a:ea typeface="+mn-ea"/>
        <a:cs typeface="+mn-cs"/>
      </a:defRPr>
    </a:lvl5pPr>
    <a:lvl6pPr marL="3703320" algn="l" defTabSz="1481328" rtl="0" eaLnBrk="1" latinLnBrk="0" hangingPunct="1">
      <a:defRPr sz="2916" kern="1200">
        <a:solidFill>
          <a:schemeClr val="tx1"/>
        </a:solidFill>
        <a:latin typeface="+mn-lt"/>
        <a:ea typeface="+mn-ea"/>
        <a:cs typeface="+mn-cs"/>
      </a:defRPr>
    </a:lvl6pPr>
    <a:lvl7pPr marL="4443984" algn="l" defTabSz="1481328" rtl="0" eaLnBrk="1" latinLnBrk="0" hangingPunct="1">
      <a:defRPr sz="2916" kern="1200">
        <a:solidFill>
          <a:schemeClr val="tx1"/>
        </a:solidFill>
        <a:latin typeface="+mn-lt"/>
        <a:ea typeface="+mn-ea"/>
        <a:cs typeface="+mn-cs"/>
      </a:defRPr>
    </a:lvl7pPr>
    <a:lvl8pPr marL="5184648" algn="l" defTabSz="1481328" rtl="0" eaLnBrk="1" latinLnBrk="0" hangingPunct="1">
      <a:defRPr sz="2916" kern="1200">
        <a:solidFill>
          <a:schemeClr val="tx1"/>
        </a:solidFill>
        <a:latin typeface="+mn-lt"/>
        <a:ea typeface="+mn-ea"/>
        <a:cs typeface="+mn-cs"/>
      </a:defRPr>
    </a:lvl8pPr>
    <a:lvl9pPr marL="5925312" algn="l" defTabSz="1481328" rtl="0" eaLnBrk="1" latinLnBrk="0" hangingPunct="1">
      <a:defRPr sz="291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5EE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80C1E2-D1C2-4647-BE1A-C3462FC9B9D5}" v="7" dt="2026-07-09T23:09:27.6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01"/>
    <p:restoredTop sz="74415"/>
  </p:normalViewPr>
  <p:slideViewPr>
    <p:cSldViewPr snapToGrid="0">
      <p:cViewPr>
        <p:scale>
          <a:sx n="54" d="100"/>
          <a:sy n="54" d="100"/>
        </p:scale>
        <p:origin x="7568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nich, Rob" userId="2fd29f00-9b45-4dfd-a29c-7451e8654a76" providerId="ADAL" clId="{7CB4EDBD-206D-5B05-A458-022B7A754317}"/>
    <pc:docChg chg="undo custSel addSld delSld modSld sldOrd modMainMaster">
      <pc:chgData name="Katnich, Rob" userId="2fd29f00-9b45-4dfd-a29c-7451e8654a76" providerId="ADAL" clId="{7CB4EDBD-206D-5B05-A458-022B7A754317}" dt="2026-07-09T23:09:27.689" v="83" actId="14826"/>
      <pc:docMkLst>
        <pc:docMk/>
      </pc:docMkLst>
      <pc:sldChg chg="delSp modSp del mod modNotesTx">
        <pc:chgData name="Katnich, Rob" userId="2fd29f00-9b45-4dfd-a29c-7451e8654a76" providerId="ADAL" clId="{7CB4EDBD-206D-5B05-A458-022B7A754317}" dt="2026-07-09T23:04:17.670" v="46" actId="2696"/>
        <pc:sldMkLst>
          <pc:docMk/>
          <pc:sldMk cId="2991923249" sldId="256"/>
        </pc:sldMkLst>
        <pc:spChg chg="mod">
          <ac:chgData name="Katnich, Rob" userId="2fd29f00-9b45-4dfd-a29c-7451e8654a76" providerId="ADAL" clId="{7CB4EDBD-206D-5B05-A458-022B7A754317}" dt="2026-07-09T23:01:43.600" v="7" actId="207"/>
          <ac:spMkLst>
            <pc:docMk/>
            <pc:sldMk cId="2991923249" sldId="256"/>
            <ac:spMk id="2" creationId="{AA45D238-4710-E4D8-1856-323752B97C3F}"/>
          </ac:spMkLst>
        </pc:spChg>
        <pc:spChg chg="mod">
          <ac:chgData name="Katnich, Rob" userId="2fd29f00-9b45-4dfd-a29c-7451e8654a76" providerId="ADAL" clId="{7CB4EDBD-206D-5B05-A458-022B7A754317}" dt="2026-07-09T23:01:43.600" v="7" actId="207"/>
          <ac:spMkLst>
            <pc:docMk/>
            <pc:sldMk cId="2991923249" sldId="256"/>
            <ac:spMk id="3" creationId="{13DBDE80-028A-2511-6B43-62DA6DA39485}"/>
          </ac:spMkLst>
        </pc:spChg>
        <pc:spChg chg="mod">
          <ac:chgData name="Katnich, Rob" userId="2fd29f00-9b45-4dfd-a29c-7451e8654a76" providerId="ADAL" clId="{7CB4EDBD-206D-5B05-A458-022B7A754317}" dt="2026-07-09T23:01:43.600" v="7" actId="207"/>
          <ac:spMkLst>
            <pc:docMk/>
            <pc:sldMk cId="2991923249" sldId="256"/>
            <ac:spMk id="4" creationId="{10E22298-A0CD-F9D2-A5F9-BC9AF1EA3092}"/>
          </ac:spMkLst>
        </pc:spChg>
        <pc:picChg chg="mod">
          <ac:chgData name="Katnich, Rob" userId="2fd29f00-9b45-4dfd-a29c-7451e8654a76" providerId="ADAL" clId="{7CB4EDBD-206D-5B05-A458-022B7A754317}" dt="2026-07-09T23:04:00.549" v="43" actId="12789"/>
          <ac:picMkLst>
            <pc:docMk/>
            <pc:sldMk cId="2991923249" sldId="256"/>
            <ac:picMk id="5" creationId="{3EC16B79-4A1A-E3CA-ADE3-51F7519EAE4C}"/>
          </ac:picMkLst>
        </pc:picChg>
        <pc:picChg chg="del">
          <ac:chgData name="Katnich, Rob" userId="2fd29f00-9b45-4dfd-a29c-7451e8654a76" providerId="ADAL" clId="{7CB4EDBD-206D-5B05-A458-022B7A754317}" dt="2026-07-09T23:03:49.727" v="40" actId="478"/>
          <ac:picMkLst>
            <pc:docMk/>
            <pc:sldMk cId="2991923249" sldId="256"/>
            <ac:picMk id="7" creationId="{9463B535-1EE8-FE6E-59C2-EC2AD7892F28}"/>
          </ac:picMkLst>
        </pc:picChg>
      </pc:sldChg>
      <pc:sldChg chg="del">
        <pc:chgData name="Katnich, Rob" userId="2fd29f00-9b45-4dfd-a29c-7451e8654a76" providerId="ADAL" clId="{7CB4EDBD-206D-5B05-A458-022B7A754317}" dt="2026-07-09T23:04:19.492" v="47" actId="2696"/>
        <pc:sldMkLst>
          <pc:docMk/>
          <pc:sldMk cId="3985043115" sldId="257"/>
        </pc:sldMkLst>
      </pc:sldChg>
      <pc:sldChg chg="add del modNotesTx">
        <pc:chgData name="Katnich, Rob" userId="2fd29f00-9b45-4dfd-a29c-7451e8654a76" providerId="ADAL" clId="{7CB4EDBD-206D-5B05-A458-022B7A754317}" dt="2026-07-09T23:07:17.189" v="80" actId="2696"/>
        <pc:sldMkLst>
          <pc:docMk/>
          <pc:sldMk cId="4108745138" sldId="258"/>
        </pc:sldMkLst>
      </pc:sldChg>
      <pc:sldChg chg="del modNotesTx">
        <pc:chgData name="Katnich, Rob" userId="2fd29f00-9b45-4dfd-a29c-7451e8654a76" providerId="ADAL" clId="{7CB4EDBD-206D-5B05-A458-022B7A754317}" dt="2026-07-09T23:07:17.183" v="79" actId="2696"/>
        <pc:sldMkLst>
          <pc:docMk/>
          <pc:sldMk cId="1322410725" sldId="259"/>
        </pc:sldMkLst>
      </pc:sldChg>
      <pc:sldChg chg="addSp delSp modSp new mod">
        <pc:chgData name="Katnich, Rob" userId="2fd29f00-9b45-4dfd-a29c-7451e8654a76" providerId="ADAL" clId="{7CB4EDBD-206D-5B05-A458-022B7A754317}" dt="2026-07-09T23:09:27.689" v="83" actId="14826"/>
        <pc:sldMkLst>
          <pc:docMk/>
          <pc:sldMk cId="1739436897" sldId="260"/>
        </pc:sldMkLst>
        <pc:spChg chg="add del">
          <ac:chgData name="Katnich, Rob" userId="2fd29f00-9b45-4dfd-a29c-7451e8654a76" providerId="ADAL" clId="{7CB4EDBD-206D-5B05-A458-022B7A754317}" dt="2026-07-09T23:04:23.476" v="49" actId="478"/>
          <ac:spMkLst>
            <pc:docMk/>
            <pc:sldMk cId="1739436897" sldId="260"/>
            <ac:spMk id="2" creationId="{1BE2999E-66DA-1F7B-D602-D61720C4E7D9}"/>
          </ac:spMkLst>
        </pc:spChg>
        <pc:spChg chg="add mod">
          <ac:chgData name="Katnich, Rob" userId="2fd29f00-9b45-4dfd-a29c-7451e8654a76" providerId="ADAL" clId="{7CB4EDBD-206D-5B05-A458-022B7A754317}" dt="2026-07-09T23:04:03.690" v="44"/>
          <ac:spMkLst>
            <pc:docMk/>
            <pc:sldMk cId="1739436897" sldId="260"/>
            <ac:spMk id="4" creationId="{2DD2DBD6-026E-6EF3-2612-9EB4E233AE4E}"/>
          </ac:spMkLst>
        </pc:spChg>
        <pc:spChg chg="add mod">
          <ac:chgData name="Katnich, Rob" userId="2fd29f00-9b45-4dfd-a29c-7451e8654a76" providerId="ADAL" clId="{7CB4EDBD-206D-5B05-A458-022B7A754317}" dt="2026-07-09T23:04:03.690" v="44"/>
          <ac:spMkLst>
            <pc:docMk/>
            <pc:sldMk cId="1739436897" sldId="260"/>
            <ac:spMk id="5" creationId="{7C4610EA-25BB-7509-AD47-29AF98C24EB1}"/>
          </ac:spMkLst>
        </pc:spChg>
        <pc:spChg chg="add mod">
          <ac:chgData name="Katnich, Rob" userId="2fd29f00-9b45-4dfd-a29c-7451e8654a76" providerId="ADAL" clId="{7CB4EDBD-206D-5B05-A458-022B7A754317}" dt="2026-07-09T23:06:58.869" v="78" actId="20577"/>
          <ac:spMkLst>
            <pc:docMk/>
            <pc:sldMk cId="1739436897" sldId="260"/>
            <ac:spMk id="6" creationId="{873EECEE-B643-42E4-2DFB-0AEB168385A3}"/>
          </ac:spMkLst>
        </pc:spChg>
        <pc:picChg chg="add mod">
          <ac:chgData name="Katnich, Rob" userId="2fd29f00-9b45-4dfd-a29c-7451e8654a76" providerId="ADAL" clId="{7CB4EDBD-206D-5B05-A458-022B7A754317}" dt="2026-07-09T23:09:27.689" v="83" actId="14826"/>
          <ac:picMkLst>
            <pc:docMk/>
            <pc:sldMk cId="1739436897" sldId="260"/>
            <ac:picMk id="3" creationId="{917A1A42-B40E-F16A-3177-DBC239570EE2}"/>
          </ac:picMkLst>
        </pc:picChg>
      </pc:sldChg>
      <pc:sldChg chg="delSp modSp add mod">
        <pc:chgData name="Katnich, Rob" userId="2fd29f00-9b45-4dfd-a29c-7451e8654a76" providerId="ADAL" clId="{7CB4EDBD-206D-5B05-A458-022B7A754317}" dt="2026-07-09T23:06:56.394" v="76" actId="20577"/>
        <pc:sldMkLst>
          <pc:docMk/>
          <pc:sldMk cId="1167445498" sldId="261"/>
        </pc:sldMkLst>
        <pc:spChg chg="del">
          <ac:chgData name="Katnich, Rob" userId="2fd29f00-9b45-4dfd-a29c-7451e8654a76" providerId="ADAL" clId="{7CB4EDBD-206D-5B05-A458-022B7A754317}" dt="2026-07-09T23:04:27.557" v="51" actId="478"/>
          <ac:spMkLst>
            <pc:docMk/>
            <pc:sldMk cId="1167445498" sldId="261"/>
            <ac:spMk id="2" creationId="{8E24E76C-AE64-A5C0-F87D-5E1B34604A90}"/>
          </ac:spMkLst>
        </pc:spChg>
        <pc:spChg chg="mod">
          <ac:chgData name="Katnich, Rob" userId="2fd29f00-9b45-4dfd-a29c-7451e8654a76" providerId="ADAL" clId="{7CB4EDBD-206D-5B05-A458-022B7A754317}" dt="2026-07-09T23:06:56.394" v="76" actId="20577"/>
          <ac:spMkLst>
            <pc:docMk/>
            <pc:sldMk cId="1167445498" sldId="261"/>
            <ac:spMk id="6" creationId="{A625FDA7-C652-A824-251C-F97B07D844DD}"/>
          </ac:spMkLst>
        </pc:spChg>
      </pc:sldChg>
      <pc:sldChg chg="new del ord">
        <pc:chgData name="Katnich, Rob" userId="2fd29f00-9b45-4dfd-a29c-7451e8654a76" providerId="ADAL" clId="{7CB4EDBD-206D-5B05-A458-022B7A754317}" dt="2026-07-09T23:04:43.242" v="56" actId="2696"/>
        <pc:sldMkLst>
          <pc:docMk/>
          <pc:sldMk cId="366292415" sldId="262"/>
        </pc:sldMkLst>
      </pc:sldChg>
      <pc:sldChg chg="modSp add mod ord">
        <pc:chgData name="Katnich, Rob" userId="2fd29f00-9b45-4dfd-a29c-7451e8654a76" providerId="ADAL" clId="{7CB4EDBD-206D-5B05-A458-022B7A754317}" dt="2026-07-09T23:05:15.025" v="66" actId="20577"/>
        <pc:sldMkLst>
          <pc:docMk/>
          <pc:sldMk cId="856778723" sldId="262"/>
        </pc:sldMkLst>
        <pc:spChg chg="mod">
          <ac:chgData name="Katnich, Rob" userId="2fd29f00-9b45-4dfd-a29c-7451e8654a76" providerId="ADAL" clId="{7CB4EDBD-206D-5B05-A458-022B7A754317}" dt="2026-07-09T23:05:15.025" v="66" actId="20577"/>
          <ac:spMkLst>
            <pc:docMk/>
            <pc:sldMk cId="856778723" sldId="262"/>
            <ac:spMk id="4" creationId="{BD3DAE58-85CA-E677-A541-E8EC46ADF23B}"/>
          </ac:spMkLst>
        </pc:spChg>
        <pc:spChg chg="mod">
          <ac:chgData name="Katnich, Rob" userId="2fd29f00-9b45-4dfd-a29c-7451e8654a76" providerId="ADAL" clId="{7CB4EDBD-206D-5B05-A458-022B7A754317}" dt="2026-07-09T23:05:03.501" v="60" actId="207"/>
          <ac:spMkLst>
            <pc:docMk/>
            <pc:sldMk cId="856778723" sldId="262"/>
            <ac:spMk id="6" creationId="{6D8D3A41-E468-17D4-D6A0-736F72AD80DA}"/>
          </ac:spMkLst>
        </pc:spChg>
      </pc:sldChg>
      <pc:sldChg chg="delSp add mod">
        <pc:chgData name="Katnich, Rob" userId="2fd29f00-9b45-4dfd-a29c-7451e8654a76" providerId="ADAL" clId="{7CB4EDBD-206D-5B05-A458-022B7A754317}" dt="2026-07-09T23:07:21.965" v="82" actId="478"/>
        <pc:sldMkLst>
          <pc:docMk/>
          <pc:sldMk cId="989310208" sldId="263"/>
        </pc:sldMkLst>
        <pc:spChg chg="del">
          <ac:chgData name="Katnich, Rob" userId="2fd29f00-9b45-4dfd-a29c-7451e8654a76" providerId="ADAL" clId="{7CB4EDBD-206D-5B05-A458-022B7A754317}" dt="2026-07-09T23:07:21.965" v="82" actId="478"/>
          <ac:spMkLst>
            <pc:docMk/>
            <pc:sldMk cId="989310208" sldId="263"/>
            <ac:spMk id="2" creationId="{4CB7B368-B7AA-A9FD-E6B3-F71F60E44662}"/>
          </ac:spMkLst>
        </pc:spChg>
      </pc:sldChg>
      <pc:sldMasterChg chg="modSldLayout">
        <pc:chgData name="Katnich, Rob" userId="2fd29f00-9b45-4dfd-a29c-7451e8654a76" providerId="ADAL" clId="{7CB4EDBD-206D-5B05-A458-022B7A754317}" dt="2026-07-09T23:03:39.391" v="38" actId="478"/>
        <pc:sldMasterMkLst>
          <pc:docMk/>
          <pc:sldMasterMk cId="723579414" sldId="2147483648"/>
        </pc:sldMasterMkLst>
        <pc:sldLayoutChg chg="addSp delSp modSp mod">
          <pc:chgData name="Katnich, Rob" userId="2fd29f00-9b45-4dfd-a29c-7451e8654a76" providerId="ADAL" clId="{7CB4EDBD-206D-5B05-A458-022B7A754317}" dt="2026-07-09T23:03:39.391" v="38" actId="478"/>
          <pc:sldLayoutMkLst>
            <pc:docMk/>
            <pc:sldMasterMk cId="723579414" sldId="2147483648"/>
            <pc:sldLayoutMk cId="2182892906" sldId="2147483655"/>
          </pc:sldLayoutMkLst>
          <pc:spChg chg="add del mod">
            <ac:chgData name="Katnich, Rob" userId="2fd29f00-9b45-4dfd-a29c-7451e8654a76" providerId="ADAL" clId="{7CB4EDBD-206D-5B05-A458-022B7A754317}" dt="2026-07-09T23:03:39.391" v="38" actId="478"/>
            <ac:spMkLst>
              <pc:docMk/>
              <pc:sldMasterMk cId="723579414" sldId="2147483648"/>
              <pc:sldLayoutMk cId="2182892906" sldId="2147483655"/>
              <ac:spMk id="2" creationId="{691F644F-5978-A0D5-7075-EB4716B955BA}"/>
            </ac:spMkLst>
          </pc:spChg>
          <pc:spChg chg="add del">
            <ac:chgData name="Katnich, Rob" userId="2fd29f00-9b45-4dfd-a29c-7451e8654a76" providerId="ADAL" clId="{7CB4EDBD-206D-5B05-A458-022B7A754317}" dt="2026-07-09T23:02:30.347" v="12" actId="11529"/>
            <ac:spMkLst>
              <pc:docMk/>
              <pc:sldMasterMk cId="723579414" sldId="2147483648"/>
              <pc:sldLayoutMk cId="2182892906" sldId="2147483655"/>
              <ac:spMk id="3" creationId="{915E6361-500F-D938-08EE-C459F952A21B}"/>
            </ac:spMkLst>
          </pc:spChg>
          <pc:spChg chg="add mod">
            <ac:chgData name="Katnich, Rob" userId="2fd29f00-9b45-4dfd-a29c-7451e8654a76" providerId="ADAL" clId="{7CB4EDBD-206D-5B05-A458-022B7A754317}" dt="2026-07-09T23:03:19.074" v="36" actId="2711"/>
            <ac:spMkLst>
              <pc:docMk/>
              <pc:sldMasterMk cId="723579414" sldId="2147483648"/>
              <pc:sldLayoutMk cId="2182892906" sldId="2147483655"/>
              <ac:spMk id="4" creationId="{8298828B-4482-BEF3-9A7B-392B5C08E466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71710-84A5-A044-B048-A410DB25BA07}" type="datetimeFigureOut">
              <a:rPr lang="en-US" smtClean="0"/>
              <a:t>7/9/26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3925" y="1143000"/>
            <a:ext cx="2470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FACD2B-5F6B-DB4F-BC72-F3DEC6B96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856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81328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1pPr>
    <a:lvl2pPr marL="740664" algn="l" defTabSz="1481328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2pPr>
    <a:lvl3pPr marL="1481328" algn="l" defTabSz="1481328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3pPr>
    <a:lvl4pPr marL="2221992" algn="l" defTabSz="1481328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4pPr>
    <a:lvl5pPr marL="2962656" algn="l" defTabSz="1481328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5pPr>
    <a:lvl6pPr marL="3703320" algn="l" defTabSz="1481328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6pPr>
    <a:lvl7pPr marL="4443984" algn="l" defTabSz="1481328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7pPr>
    <a:lvl8pPr marL="5184648" algn="l" defTabSz="1481328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8pPr>
    <a:lvl9pPr marL="5925312" algn="l" defTabSz="1481328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298828B-4482-BEF3-9A7B-392B5C08E46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33543" y="6468265"/>
            <a:ext cx="2357438" cy="276658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892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3579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17A1A42-B40E-F16A-3177-DBC239570E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3716000" cy="17145000"/>
          </a:xfrm>
          <a:prstGeom prst="rect">
            <a:avLst/>
          </a:prstGeom>
        </p:spPr>
      </p:pic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1BE2999E-66DA-1F7B-D602-D61720C4E7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DD2DBD6-026E-6EF3-2612-9EB4E233AE4E}"/>
              </a:ext>
            </a:extLst>
          </p:cNvPr>
          <p:cNvSpPr txBox="1">
            <a:spLocks/>
          </p:cNvSpPr>
          <p:nvPr/>
        </p:nvSpPr>
        <p:spPr>
          <a:xfrm>
            <a:off x="946865" y="9883291"/>
            <a:ext cx="11963400" cy="1113731"/>
          </a:xfrm>
          <a:prstGeom prst="rect">
            <a:avLst/>
          </a:prstGeom>
        </p:spPr>
        <p:txBody>
          <a:bodyPr anchor="ctr"/>
          <a:lstStyle>
            <a:lvl1pPr marL="0" indent="0" algn="l" defTabSz="1028700" rtl="0" eaLnBrk="1" latinLnBrk="0" hangingPunct="1">
              <a:lnSpc>
                <a:spcPct val="90000"/>
              </a:lnSpc>
              <a:spcBef>
                <a:spcPts val="1125"/>
              </a:spcBef>
              <a:buFont typeface="Arial" panose="020B0604020202020204" pitchFamily="34" charset="0"/>
              <a:buNone/>
              <a:defRPr sz="8500" b="1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1pPr>
            <a:lvl2pPr marL="7715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7F5EE"/>
                </a:solidFill>
              </a:rPr>
              <a:t>AGENT NAME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7C4610EA-25BB-7509-AD47-29AF98C24EB1}"/>
              </a:ext>
            </a:extLst>
          </p:cNvPr>
          <p:cNvSpPr txBox="1">
            <a:spLocks/>
          </p:cNvSpPr>
          <p:nvPr/>
        </p:nvSpPr>
        <p:spPr>
          <a:xfrm>
            <a:off x="946865" y="11081802"/>
            <a:ext cx="11963400" cy="920456"/>
          </a:xfrm>
          <a:prstGeom prst="rect">
            <a:avLst/>
          </a:prstGeom>
        </p:spPr>
        <p:txBody>
          <a:bodyPr anchor="ctr"/>
          <a:lstStyle>
            <a:lvl1pPr marL="0" indent="0" algn="l" defTabSz="1028700" rtl="0" eaLnBrk="1" latinLnBrk="0" hangingPunct="1">
              <a:lnSpc>
                <a:spcPct val="90000"/>
              </a:lnSpc>
              <a:spcBef>
                <a:spcPts val="1125"/>
              </a:spcBef>
              <a:buFont typeface="Arial" panose="020B0604020202020204" pitchFamily="34" charset="0"/>
              <a:buNone/>
              <a:defRPr sz="5300" b="1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1pPr>
            <a:lvl2pPr marL="7715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7F5EE"/>
                </a:solidFill>
              </a:rPr>
              <a:t>REMAX OFFICE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73EECEE-B643-42E4-2DFB-0AEB168385A3}"/>
              </a:ext>
            </a:extLst>
          </p:cNvPr>
          <p:cNvSpPr txBox="1">
            <a:spLocks/>
          </p:cNvSpPr>
          <p:nvPr/>
        </p:nvSpPr>
        <p:spPr>
          <a:xfrm>
            <a:off x="946865" y="12485334"/>
            <a:ext cx="11963400" cy="2102354"/>
          </a:xfrm>
          <a:prstGeom prst="rect">
            <a:avLst/>
          </a:prstGeom>
        </p:spPr>
        <p:txBody>
          <a:bodyPr anchor="ctr"/>
          <a:lstStyle>
            <a:lvl1pPr marL="0" indent="0" algn="l" defTabSz="1028700" rtl="0" eaLnBrk="1" latinLnBrk="0" hangingPunct="1">
              <a:lnSpc>
                <a:spcPct val="90000"/>
              </a:lnSpc>
              <a:spcBef>
                <a:spcPts val="1125"/>
              </a:spcBef>
              <a:buFont typeface="Arial" panose="020B0604020202020204" pitchFamily="34" charset="0"/>
              <a:buNone/>
              <a:defRPr sz="4300" b="0" i="0" kern="1200">
                <a:solidFill>
                  <a:schemeClr val="tx1"/>
                </a:solidFill>
                <a:latin typeface="Montserrat Light" pitchFamily="2" charset="77"/>
                <a:ea typeface="+mn-ea"/>
                <a:cs typeface="+mn-cs"/>
              </a:defRPr>
            </a:lvl1pPr>
            <a:lvl2pPr marL="7715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7F5EE"/>
                </a:solidFill>
              </a:rPr>
              <a:t>Ranked among the Nation’s Top Individual </a:t>
            </a:r>
            <a:br>
              <a:rPr lang="en-US" dirty="0">
                <a:solidFill>
                  <a:srgbClr val="F7F5EE"/>
                </a:solidFill>
              </a:rPr>
            </a:br>
            <a:r>
              <a:rPr lang="en-US" dirty="0">
                <a:solidFill>
                  <a:srgbClr val="F7F5EE"/>
                </a:solidFill>
              </a:rPr>
              <a:t>Producers of [City, State] in the </a:t>
            </a:r>
            <a:r>
              <a:rPr lang="en-US" dirty="0" err="1">
                <a:solidFill>
                  <a:srgbClr val="F7F5EE"/>
                </a:solidFill>
              </a:rPr>
              <a:t>RealTrends</a:t>
            </a:r>
            <a:r>
              <a:rPr lang="en-US" dirty="0">
                <a:solidFill>
                  <a:srgbClr val="F7F5EE"/>
                </a:solidFill>
              </a:rPr>
              <a:t> </a:t>
            </a:r>
            <a:br>
              <a:rPr lang="en-US" dirty="0">
                <a:solidFill>
                  <a:srgbClr val="F7F5EE"/>
                </a:solidFill>
              </a:rPr>
            </a:br>
            <a:r>
              <a:rPr lang="en-US" dirty="0">
                <a:solidFill>
                  <a:srgbClr val="F7F5EE"/>
                </a:solidFill>
              </a:rPr>
              <a:t>Verified City Rankings.  </a:t>
            </a:r>
          </a:p>
        </p:txBody>
      </p:sp>
    </p:spTree>
    <p:extLst>
      <p:ext uri="{BB962C8B-B14F-4D97-AF65-F5344CB8AC3E}">
        <p14:creationId xmlns:p14="http://schemas.microsoft.com/office/powerpoint/2010/main" val="1739436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465E-D776-B803-F50E-EC4A6BAE5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4F69E1B-CA5B-E719-DA0F-25EA5754AB0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3716000" cy="17145000"/>
          </a:xfrm>
          <a:prstGeom prst="rect">
            <a:avLst/>
          </a:prstGeom>
        </p:spPr>
      </p:pic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E82132FF-A89F-9600-A7EE-6E85366E8A15}"/>
              </a:ext>
            </a:extLst>
          </p:cNvPr>
          <p:cNvSpPr txBox="1">
            <a:spLocks/>
          </p:cNvSpPr>
          <p:nvPr/>
        </p:nvSpPr>
        <p:spPr>
          <a:xfrm>
            <a:off x="946865" y="9883291"/>
            <a:ext cx="11963400" cy="1113731"/>
          </a:xfrm>
          <a:prstGeom prst="rect">
            <a:avLst/>
          </a:prstGeom>
        </p:spPr>
        <p:txBody>
          <a:bodyPr anchor="ctr"/>
          <a:lstStyle>
            <a:lvl1pPr marL="0" indent="0" algn="l" defTabSz="1028700" rtl="0" eaLnBrk="1" latinLnBrk="0" hangingPunct="1">
              <a:lnSpc>
                <a:spcPct val="90000"/>
              </a:lnSpc>
              <a:spcBef>
                <a:spcPts val="1125"/>
              </a:spcBef>
              <a:buFont typeface="Arial" panose="020B0604020202020204" pitchFamily="34" charset="0"/>
              <a:buNone/>
              <a:defRPr sz="8500" b="1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1pPr>
            <a:lvl2pPr marL="7715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7F5EE"/>
                </a:solidFill>
              </a:rPr>
              <a:t>AGENT NAME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9AC80F80-5733-2673-7E77-11779692F5EF}"/>
              </a:ext>
            </a:extLst>
          </p:cNvPr>
          <p:cNvSpPr txBox="1">
            <a:spLocks/>
          </p:cNvSpPr>
          <p:nvPr/>
        </p:nvSpPr>
        <p:spPr>
          <a:xfrm>
            <a:off x="946865" y="11081802"/>
            <a:ext cx="11963400" cy="920456"/>
          </a:xfrm>
          <a:prstGeom prst="rect">
            <a:avLst/>
          </a:prstGeom>
        </p:spPr>
        <p:txBody>
          <a:bodyPr anchor="ctr"/>
          <a:lstStyle>
            <a:lvl1pPr marL="0" indent="0" algn="l" defTabSz="1028700" rtl="0" eaLnBrk="1" latinLnBrk="0" hangingPunct="1">
              <a:lnSpc>
                <a:spcPct val="90000"/>
              </a:lnSpc>
              <a:spcBef>
                <a:spcPts val="1125"/>
              </a:spcBef>
              <a:buFont typeface="Arial" panose="020B0604020202020204" pitchFamily="34" charset="0"/>
              <a:buNone/>
              <a:defRPr sz="5300" b="1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1pPr>
            <a:lvl2pPr marL="7715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7F5EE"/>
                </a:solidFill>
              </a:rPr>
              <a:t>REMAX OFFICE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625FDA7-C652-A824-251C-F97B07D844DD}"/>
              </a:ext>
            </a:extLst>
          </p:cNvPr>
          <p:cNvSpPr txBox="1">
            <a:spLocks/>
          </p:cNvSpPr>
          <p:nvPr/>
        </p:nvSpPr>
        <p:spPr>
          <a:xfrm>
            <a:off x="946865" y="12485334"/>
            <a:ext cx="11963400" cy="2102354"/>
          </a:xfrm>
          <a:prstGeom prst="rect">
            <a:avLst/>
          </a:prstGeom>
        </p:spPr>
        <p:txBody>
          <a:bodyPr anchor="ctr"/>
          <a:lstStyle>
            <a:lvl1pPr marL="0" indent="0" algn="l" defTabSz="1028700" rtl="0" eaLnBrk="1" latinLnBrk="0" hangingPunct="1">
              <a:lnSpc>
                <a:spcPct val="90000"/>
              </a:lnSpc>
              <a:spcBef>
                <a:spcPts val="1125"/>
              </a:spcBef>
              <a:buFont typeface="Arial" panose="020B0604020202020204" pitchFamily="34" charset="0"/>
              <a:buNone/>
              <a:defRPr sz="4300" b="0" i="0" kern="1200">
                <a:solidFill>
                  <a:schemeClr val="tx1"/>
                </a:solidFill>
                <a:latin typeface="Montserrat Light" pitchFamily="2" charset="77"/>
                <a:ea typeface="+mn-ea"/>
                <a:cs typeface="+mn-cs"/>
              </a:defRPr>
            </a:lvl1pPr>
            <a:lvl2pPr marL="7715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7F5EE"/>
                </a:solidFill>
              </a:rPr>
              <a:t>Ranked among the Nation’s Top Individual </a:t>
            </a:r>
            <a:br>
              <a:rPr lang="en-US" dirty="0">
                <a:solidFill>
                  <a:srgbClr val="F7F5EE"/>
                </a:solidFill>
              </a:rPr>
            </a:br>
            <a:r>
              <a:rPr lang="en-US" dirty="0">
                <a:solidFill>
                  <a:srgbClr val="F7F5EE"/>
                </a:solidFill>
              </a:rPr>
              <a:t>Producers of [City, State] in the </a:t>
            </a:r>
            <a:r>
              <a:rPr lang="en-US" dirty="0" err="1">
                <a:solidFill>
                  <a:srgbClr val="F7F5EE"/>
                </a:solidFill>
              </a:rPr>
              <a:t>RealTrends</a:t>
            </a:r>
            <a:r>
              <a:rPr lang="en-US" dirty="0">
                <a:solidFill>
                  <a:srgbClr val="F7F5EE"/>
                </a:solidFill>
              </a:rPr>
              <a:t> </a:t>
            </a:r>
            <a:br>
              <a:rPr lang="en-US" dirty="0">
                <a:solidFill>
                  <a:srgbClr val="F7F5EE"/>
                </a:solidFill>
              </a:rPr>
            </a:br>
            <a:r>
              <a:rPr lang="en-US" dirty="0">
                <a:solidFill>
                  <a:srgbClr val="F7F5EE"/>
                </a:solidFill>
              </a:rPr>
              <a:t>Verified City Rankings.  </a:t>
            </a:r>
          </a:p>
        </p:txBody>
      </p:sp>
    </p:spTree>
    <p:extLst>
      <p:ext uri="{BB962C8B-B14F-4D97-AF65-F5344CB8AC3E}">
        <p14:creationId xmlns:p14="http://schemas.microsoft.com/office/powerpoint/2010/main" val="1167445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B9917-0970-5810-619B-BA5BF5D85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51F1F2E-150A-0EE6-485D-5BC8834723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3716000" cy="17145000"/>
          </a:xfrm>
          <a:prstGeom prst="rect">
            <a:avLst/>
          </a:prstGeom>
        </p:spPr>
      </p:pic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75C700D1-30EF-12B6-9801-1BF0E89E4A3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BD3DAE58-85CA-E677-A541-E8EC46ADF23B}"/>
              </a:ext>
            </a:extLst>
          </p:cNvPr>
          <p:cNvSpPr txBox="1">
            <a:spLocks/>
          </p:cNvSpPr>
          <p:nvPr/>
        </p:nvSpPr>
        <p:spPr>
          <a:xfrm>
            <a:off x="946865" y="9883291"/>
            <a:ext cx="11963400" cy="1113731"/>
          </a:xfrm>
          <a:prstGeom prst="rect">
            <a:avLst/>
          </a:prstGeom>
        </p:spPr>
        <p:txBody>
          <a:bodyPr anchor="ctr"/>
          <a:lstStyle>
            <a:lvl1pPr marL="0" indent="0" algn="l" defTabSz="1028700" rtl="0" eaLnBrk="1" latinLnBrk="0" hangingPunct="1">
              <a:lnSpc>
                <a:spcPct val="90000"/>
              </a:lnSpc>
              <a:spcBef>
                <a:spcPts val="1125"/>
              </a:spcBef>
              <a:buFont typeface="Arial" panose="020B0604020202020204" pitchFamily="34" charset="0"/>
              <a:buNone/>
              <a:defRPr sz="8500" b="1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1pPr>
            <a:lvl2pPr marL="7715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7F5EE"/>
                </a:solidFill>
              </a:rPr>
              <a:t>TEAM NAME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E28322E5-5860-AA50-6764-B0923D662CEB}"/>
              </a:ext>
            </a:extLst>
          </p:cNvPr>
          <p:cNvSpPr txBox="1">
            <a:spLocks/>
          </p:cNvSpPr>
          <p:nvPr/>
        </p:nvSpPr>
        <p:spPr>
          <a:xfrm>
            <a:off x="946865" y="11081802"/>
            <a:ext cx="11963400" cy="920456"/>
          </a:xfrm>
          <a:prstGeom prst="rect">
            <a:avLst/>
          </a:prstGeom>
        </p:spPr>
        <p:txBody>
          <a:bodyPr anchor="ctr"/>
          <a:lstStyle>
            <a:lvl1pPr marL="0" indent="0" algn="l" defTabSz="1028700" rtl="0" eaLnBrk="1" latinLnBrk="0" hangingPunct="1">
              <a:lnSpc>
                <a:spcPct val="90000"/>
              </a:lnSpc>
              <a:spcBef>
                <a:spcPts val="1125"/>
              </a:spcBef>
              <a:buFont typeface="Arial" panose="020B0604020202020204" pitchFamily="34" charset="0"/>
              <a:buNone/>
              <a:defRPr sz="5300" b="1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1pPr>
            <a:lvl2pPr marL="7715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7F5EE"/>
                </a:solidFill>
              </a:rPr>
              <a:t>REMAX OFFICE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D8D3A41-E468-17D4-D6A0-736F72AD80DA}"/>
              </a:ext>
            </a:extLst>
          </p:cNvPr>
          <p:cNvSpPr txBox="1">
            <a:spLocks/>
          </p:cNvSpPr>
          <p:nvPr/>
        </p:nvSpPr>
        <p:spPr>
          <a:xfrm>
            <a:off x="946865" y="12485334"/>
            <a:ext cx="11963400" cy="2102354"/>
          </a:xfrm>
          <a:prstGeom prst="rect">
            <a:avLst/>
          </a:prstGeom>
        </p:spPr>
        <p:txBody>
          <a:bodyPr anchor="ctr"/>
          <a:lstStyle>
            <a:lvl1pPr marL="0" indent="0" algn="l" defTabSz="1028700" rtl="0" eaLnBrk="1" latinLnBrk="0" hangingPunct="1">
              <a:lnSpc>
                <a:spcPct val="90000"/>
              </a:lnSpc>
              <a:spcBef>
                <a:spcPts val="1125"/>
              </a:spcBef>
              <a:buFont typeface="Arial" panose="020B0604020202020204" pitchFamily="34" charset="0"/>
              <a:buNone/>
              <a:defRPr sz="4300" b="0" i="0" kern="1200">
                <a:solidFill>
                  <a:schemeClr val="tx1"/>
                </a:solidFill>
                <a:latin typeface="Montserrat Light" pitchFamily="2" charset="77"/>
                <a:ea typeface="+mn-ea"/>
                <a:cs typeface="+mn-cs"/>
              </a:defRPr>
            </a:lvl1pPr>
            <a:lvl2pPr marL="7715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7F5EE"/>
                </a:solidFill>
              </a:rPr>
              <a:t>Ranked among the Nation’s Top [team size] Team of [City, State] in the </a:t>
            </a:r>
            <a:r>
              <a:rPr lang="en-US" dirty="0" err="1">
                <a:solidFill>
                  <a:srgbClr val="F7F5EE"/>
                </a:solidFill>
              </a:rPr>
              <a:t>RealTrends</a:t>
            </a:r>
            <a:r>
              <a:rPr lang="en-US" dirty="0">
                <a:solidFill>
                  <a:srgbClr val="F7F5EE"/>
                </a:solidFill>
              </a:rPr>
              <a:t> </a:t>
            </a:r>
            <a:br>
              <a:rPr lang="en-US" dirty="0">
                <a:solidFill>
                  <a:srgbClr val="F7F5EE"/>
                </a:solidFill>
              </a:rPr>
            </a:br>
            <a:r>
              <a:rPr lang="en-US" dirty="0">
                <a:solidFill>
                  <a:srgbClr val="F7F5EE"/>
                </a:solidFill>
              </a:rPr>
              <a:t>Verified City Rankings.</a:t>
            </a:r>
          </a:p>
        </p:txBody>
      </p:sp>
    </p:spTree>
    <p:extLst>
      <p:ext uri="{BB962C8B-B14F-4D97-AF65-F5344CB8AC3E}">
        <p14:creationId xmlns:p14="http://schemas.microsoft.com/office/powerpoint/2010/main" val="856778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2E219-D249-9F7C-24D8-408C9E599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934BE9E-18C0-8EB4-C7A9-5D61564BB91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3716000" cy="17145000"/>
          </a:xfrm>
          <a:prstGeom prst="rect">
            <a:avLst/>
          </a:prstGeom>
        </p:spPr>
      </p:pic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1AFDBC2B-4D78-73D0-C862-99C5C2CA0372}"/>
              </a:ext>
            </a:extLst>
          </p:cNvPr>
          <p:cNvSpPr txBox="1">
            <a:spLocks/>
          </p:cNvSpPr>
          <p:nvPr/>
        </p:nvSpPr>
        <p:spPr>
          <a:xfrm>
            <a:off x="946865" y="9883291"/>
            <a:ext cx="11963400" cy="1113731"/>
          </a:xfrm>
          <a:prstGeom prst="rect">
            <a:avLst/>
          </a:prstGeom>
        </p:spPr>
        <p:txBody>
          <a:bodyPr anchor="ctr"/>
          <a:lstStyle>
            <a:lvl1pPr marL="0" indent="0" algn="l" defTabSz="1028700" rtl="0" eaLnBrk="1" latinLnBrk="0" hangingPunct="1">
              <a:lnSpc>
                <a:spcPct val="90000"/>
              </a:lnSpc>
              <a:spcBef>
                <a:spcPts val="1125"/>
              </a:spcBef>
              <a:buFont typeface="Arial" panose="020B0604020202020204" pitchFamily="34" charset="0"/>
              <a:buNone/>
              <a:defRPr sz="8500" b="1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1pPr>
            <a:lvl2pPr marL="7715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7F5EE"/>
                </a:solidFill>
              </a:rPr>
              <a:t>TEAM NAME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0CAF8C00-DEE8-3DBC-533F-D48109DF04AE}"/>
              </a:ext>
            </a:extLst>
          </p:cNvPr>
          <p:cNvSpPr txBox="1">
            <a:spLocks/>
          </p:cNvSpPr>
          <p:nvPr/>
        </p:nvSpPr>
        <p:spPr>
          <a:xfrm>
            <a:off x="946865" y="11081802"/>
            <a:ext cx="11963400" cy="920456"/>
          </a:xfrm>
          <a:prstGeom prst="rect">
            <a:avLst/>
          </a:prstGeom>
        </p:spPr>
        <p:txBody>
          <a:bodyPr anchor="ctr"/>
          <a:lstStyle>
            <a:lvl1pPr marL="0" indent="0" algn="l" defTabSz="1028700" rtl="0" eaLnBrk="1" latinLnBrk="0" hangingPunct="1">
              <a:lnSpc>
                <a:spcPct val="90000"/>
              </a:lnSpc>
              <a:spcBef>
                <a:spcPts val="1125"/>
              </a:spcBef>
              <a:buFont typeface="Arial" panose="020B0604020202020204" pitchFamily="34" charset="0"/>
              <a:buNone/>
              <a:defRPr sz="5300" b="1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1pPr>
            <a:lvl2pPr marL="7715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7F5EE"/>
                </a:solidFill>
              </a:rPr>
              <a:t>REMAX OFFICE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C72C249-F478-970C-F5E9-2744E275D8E0}"/>
              </a:ext>
            </a:extLst>
          </p:cNvPr>
          <p:cNvSpPr txBox="1">
            <a:spLocks/>
          </p:cNvSpPr>
          <p:nvPr/>
        </p:nvSpPr>
        <p:spPr>
          <a:xfrm>
            <a:off x="946865" y="12485334"/>
            <a:ext cx="11963400" cy="2102354"/>
          </a:xfrm>
          <a:prstGeom prst="rect">
            <a:avLst/>
          </a:prstGeom>
        </p:spPr>
        <p:txBody>
          <a:bodyPr anchor="ctr"/>
          <a:lstStyle>
            <a:lvl1pPr marL="0" indent="0" algn="l" defTabSz="1028700" rtl="0" eaLnBrk="1" latinLnBrk="0" hangingPunct="1">
              <a:lnSpc>
                <a:spcPct val="90000"/>
              </a:lnSpc>
              <a:spcBef>
                <a:spcPts val="1125"/>
              </a:spcBef>
              <a:buFont typeface="Arial" panose="020B0604020202020204" pitchFamily="34" charset="0"/>
              <a:buNone/>
              <a:defRPr sz="4300" b="0" i="0" kern="1200">
                <a:solidFill>
                  <a:schemeClr val="tx1"/>
                </a:solidFill>
                <a:latin typeface="Montserrat Light" pitchFamily="2" charset="77"/>
                <a:ea typeface="+mn-ea"/>
                <a:cs typeface="+mn-cs"/>
              </a:defRPr>
            </a:lvl1pPr>
            <a:lvl2pPr marL="7715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7F5EE"/>
                </a:solidFill>
              </a:rPr>
              <a:t>Ranked among the Nation’s Top [team size] Team of [City, State] in the </a:t>
            </a:r>
            <a:r>
              <a:rPr lang="en-US" dirty="0" err="1">
                <a:solidFill>
                  <a:srgbClr val="F7F5EE"/>
                </a:solidFill>
              </a:rPr>
              <a:t>RealTrends</a:t>
            </a:r>
            <a:r>
              <a:rPr lang="en-US" dirty="0">
                <a:solidFill>
                  <a:srgbClr val="F7F5EE"/>
                </a:solidFill>
              </a:rPr>
              <a:t> </a:t>
            </a:r>
            <a:br>
              <a:rPr lang="en-US" dirty="0">
                <a:solidFill>
                  <a:srgbClr val="F7F5EE"/>
                </a:solidFill>
              </a:rPr>
            </a:br>
            <a:r>
              <a:rPr lang="en-US" dirty="0">
                <a:solidFill>
                  <a:srgbClr val="F7F5EE"/>
                </a:solidFill>
              </a:rPr>
              <a:t>Verified City Rankings.</a:t>
            </a:r>
          </a:p>
        </p:txBody>
      </p:sp>
    </p:spTree>
    <p:extLst>
      <p:ext uri="{BB962C8B-B14F-4D97-AF65-F5344CB8AC3E}">
        <p14:creationId xmlns:p14="http://schemas.microsoft.com/office/powerpoint/2010/main" val="989310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108</Words>
  <Application>Microsoft Macintosh PowerPoint</Application>
  <PresentationFormat>Custom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Katnich, Rob</dc:creator>
  <cp:lastModifiedBy>Robert Katnich</cp:lastModifiedBy>
  <cp:revision>1</cp:revision>
  <dcterms:created xsi:type="dcterms:W3CDTF">2025-10-09T17:30:25Z</dcterms:created>
  <dcterms:modified xsi:type="dcterms:W3CDTF">2026-07-09T23:09:34Z</dcterms:modified>
</cp:coreProperties>
</file>