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303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54CF37-B1DA-2948-8352-2D39D15E6CA7}" v="63" dt="2026-02-11T18:37:44.0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32"/>
    <p:restoredTop sz="94658"/>
  </p:normalViewPr>
  <p:slideViewPr>
    <p:cSldViewPr snapToGrid="0">
      <p:cViewPr varScale="1">
        <p:scale>
          <a:sx n="82" d="100"/>
          <a:sy n="82" d="100"/>
        </p:scale>
        <p:origin x="3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liamson, Lindsey" userId="09e0569f-5504-4aeb-98c8-d8d9a1e3616a" providerId="ADAL" clId="{ED349E1B-8824-5A3B-85E1-8A4C42B2E0D0}"/>
    <pc:docChg chg="modSld">
      <pc:chgData name="Williamson, Lindsey" userId="09e0569f-5504-4aeb-98c8-d8d9a1e3616a" providerId="ADAL" clId="{ED349E1B-8824-5A3B-85E1-8A4C42B2E0D0}" dt="2026-02-11T18:37:47.144" v="2"/>
      <pc:docMkLst>
        <pc:docMk/>
      </pc:docMkLst>
      <pc:sldChg chg="addSp delSp modSp mod">
        <pc:chgData name="Williamson, Lindsey" userId="09e0569f-5504-4aeb-98c8-d8d9a1e3616a" providerId="ADAL" clId="{ED349E1B-8824-5A3B-85E1-8A4C42B2E0D0}" dt="2026-02-11T18:37:47.144" v="2"/>
        <pc:sldMkLst>
          <pc:docMk/>
          <pc:sldMk cId="3670156328" sldId="258"/>
        </pc:sldMkLst>
        <pc:spChg chg="add del mod">
          <ac:chgData name="Williamson, Lindsey" userId="09e0569f-5504-4aeb-98c8-d8d9a1e3616a" providerId="ADAL" clId="{ED349E1B-8824-5A3B-85E1-8A4C42B2E0D0}" dt="2026-02-11T18:37:47.144" v="2"/>
          <ac:spMkLst>
            <pc:docMk/>
            <pc:sldMk cId="3670156328" sldId="258"/>
            <ac:spMk id="7" creationId="{6AFA1EC4-E1F5-E1CB-5513-D4A95B6345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Sheet1!$I$9</c:f>
              <c:strCache>
                <c:ptCount val="1"/>
                <c:pt idx="0">
                  <c:v>Money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Sheet1!$J$9:$L$9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E9-D643-AB1A-0377729A5CDD}"/>
            </c:ext>
          </c:extLst>
        </c:ser>
        <c:ser>
          <c:idx val="1"/>
          <c:order val="1"/>
          <c:tx>
            <c:strRef>
              <c:f>Sheet1!$I$10</c:f>
              <c:strCache>
                <c:ptCount val="1"/>
                <c:pt idx="0">
                  <c:v>Different $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Sheet1!$J$10:$L$10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E9-D643-AB1A-0377729A5CDD}"/>
            </c:ext>
          </c:extLst>
        </c:ser>
        <c:ser>
          <c:idx val="2"/>
          <c:order val="2"/>
          <c:tx>
            <c:strRef>
              <c:f>Sheet1!$I$11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Sheet1!$J$11:$L$11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8E9-D643-AB1A-0377729A5CDD}"/>
            </c:ext>
          </c:extLst>
        </c:ser>
        <c:ser>
          <c:idx val="3"/>
          <c:order val="3"/>
          <c:tx>
            <c:strRef>
              <c:f>Sheet1!$I$12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Sheet1!$J$12:$L$12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8E9-D643-AB1A-0377729A5CDD}"/>
            </c:ext>
          </c:extLst>
        </c:ser>
        <c:ser>
          <c:idx val="4"/>
          <c:order val="4"/>
          <c:tx>
            <c:strRef>
              <c:f>Sheet1!$I$13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Sheet1!$J$13:$L$13</c:f>
              <c:numCache>
                <c:formatCode>General</c:formatCode>
                <c:ptCount val="3"/>
                <c:pt idx="0">
                  <c:v>10</c:v>
                </c:pt>
                <c:pt idx="1">
                  <c:v>5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8E9-D643-AB1A-0377729A5C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22728063"/>
        <c:axId val="1522651327"/>
      </c:barChart>
      <c:valAx>
        <c:axId val="1522651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2728063"/>
        <c:crosses val="autoZero"/>
        <c:crossBetween val="between"/>
      </c:valAx>
      <c:catAx>
        <c:axId val="15227280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265132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Sheet1!$I$9</c:f>
              <c:strCache>
                <c:ptCount val="1"/>
                <c:pt idx="0">
                  <c:v>Money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DC4-1048-BE99-8BCCFA640E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DC4-1048-BE99-8BCCFA640E24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DC4-1048-BE99-8BCCFA640E24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Sheet1!$J$9:$L$9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DC4-1048-BE99-8BCCFA640E24}"/>
            </c:ext>
          </c:extLst>
        </c:ser>
        <c:ser>
          <c:idx val="1"/>
          <c:order val="1"/>
          <c:tx>
            <c:strRef>
              <c:f>Sheet1!$I$10</c:f>
              <c:strCache>
                <c:ptCount val="1"/>
                <c:pt idx="0">
                  <c:v>Different $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8DC4-1048-BE99-8BCCFA640E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8DC4-1048-BE99-8BCCFA640E2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8DC4-1048-BE99-8BCCFA640E24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Sheet1!$J$10:$L$10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8DC4-1048-BE99-8BCCFA640E24}"/>
            </c:ext>
          </c:extLst>
        </c:ser>
        <c:ser>
          <c:idx val="2"/>
          <c:order val="2"/>
          <c:tx>
            <c:strRef>
              <c:f>Sheet1!$I$11</c:f>
              <c:strCache>
                <c:ptCount val="1"/>
                <c:pt idx="0">
                  <c:v>A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8DC4-1048-BE99-8BCCFA640E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DC4-1048-BE99-8BCCFA640E2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8DC4-1048-BE99-8BCCFA640E24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Sheet1!$J$11:$L$11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8DC4-1048-BE99-8BCCFA640E24}"/>
            </c:ext>
          </c:extLst>
        </c:ser>
        <c:ser>
          <c:idx val="3"/>
          <c:order val="3"/>
          <c:tx>
            <c:strRef>
              <c:f>Sheet1!$I$12</c:f>
              <c:strCache>
                <c:ptCount val="1"/>
                <c:pt idx="0">
                  <c:v>B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6-8DC4-1048-BE99-8BCCFA640E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8-8DC4-1048-BE99-8BCCFA640E2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A-8DC4-1048-BE99-8BCCFA640E24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Sheet1!$J$12:$L$12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8DC4-1048-BE99-8BCCFA640E24}"/>
            </c:ext>
          </c:extLst>
        </c:ser>
        <c:ser>
          <c:idx val="4"/>
          <c:order val="4"/>
          <c:tx>
            <c:strRef>
              <c:f>Sheet1!$I$13</c:f>
              <c:strCache>
                <c:ptCount val="1"/>
                <c:pt idx="0">
                  <c:v>C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8DC4-1048-BE99-8BCCFA640E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8DC4-1048-BE99-8BCCFA640E2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8DC4-1048-BE99-8BCCFA640E24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Sheet1!$J$13:$L$13</c:f>
              <c:numCache>
                <c:formatCode>General</c:formatCode>
                <c:ptCount val="3"/>
                <c:pt idx="0">
                  <c:v>10</c:v>
                </c:pt>
                <c:pt idx="1">
                  <c:v>5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2-8DC4-1048-BE99-8BCCFA640E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3846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.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0256962-AB48-DCD6-FB23-134B25CE9086}"/>
              </a:ext>
            </a:extLst>
          </p:cNvPr>
          <p:cNvSpPr/>
          <p:nvPr userDrawn="1"/>
        </p:nvSpPr>
        <p:spPr>
          <a:xfrm>
            <a:off x="3396" y="0"/>
            <a:ext cx="7769004" cy="10058400"/>
          </a:xfrm>
          <a:custGeom>
            <a:avLst/>
            <a:gdLst>
              <a:gd name="csX0" fmla="*/ 0 w 7772400"/>
              <a:gd name="csY0" fmla="*/ 0 h 10058400"/>
              <a:gd name="csX1" fmla="*/ 7772400 w 7772400"/>
              <a:gd name="csY1" fmla="*/ 0 h 10058400"/>
              <a:gd name="csX2" fmla="*/ 7772400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1784555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2448232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62796"/>
              <a:gd name="csX1" fmla="*/ 7772400 w 7772400"/>
              <a:gd name="csY1" fmla="*/ 0 h 10062796"/>
              <a:gd name="csX2" fmla="*/ 2483401 w 7772400"/>
              <a:gd name="csY2" fmla="*/ 10062796 h 10062796"/>
              <a:gd name="csX3" fmla="*/ 0 w 7772400"/>
              <a:gd name="csY3" fmla="*/ 10058400 h 10062796"/>
              <a:gd name="csX4" fmla="*/ 0 w 7772400"/>
              <a:gd name="csY4" fmla="*/ 0 h 100627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772400" h="10062796">
                <a:moveTo>
                  <a:pt x="0" y="0"/>
                </a:moveTo>
                <a:lnTo>
                  <a:pt x="7772400" y="0"/>
                </a:lnTo>
                <a:lnTo>
                  <a:pt x="2483401" y="10062796"/>
                </a:lnTo>
                <a:lnTo>
                  <a:pt x="0" y="100584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195BF74-C4F5-C887-A00B-9010483BDC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4" y="6927273"/>
            <a:ext cx="2717018" cy="144087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1401A859-5975-A5F2-FE1D-5B4D9D672F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60818" y="8664660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0" name="Picture Placeholder 10">
            <a:extLst>
              <a:ext uri="{FF2B5EF4-FFF2-40B4-BE49-F238E27FC236}">
                <a16:creationId xmlns:a16="http://schemas.microsoft.com/office/drawing/2014/main" id="{100FFB25-28CE-676E-BED5-E86A0834C30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8" y="692946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10">
            <a:extLst>
              <a:ext uri="{FF2B5EF4-FFF2-40B4-BE49-F238E27FC236}">
                <a16:creationId xmlns:a16="http://schemas.microsoft.com/office/drawing/2014/main" id="{958E003F-AB58-75EC-CA69-8A69936643D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81702" y="692946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F53A1C6D-717F-1E4D-85BC-219CF7BB79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5468" y="3515824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291CF0C7-7AF7-C5A0-7DBC-F96328D7BE6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81702" y="3515824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C16E39-8EB6-C862-2C92-375ECA0C4A3D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4214455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0256962-AB48-DCD6-FB23-134B25CE9086}"/>
              </a:ext>
            </a:extLst>
          </p:cNvPr>
          <p:cNvSpPr/>
          <p:nvPr userDrawn="1"/>
        </p:nvSpPr>
        <p:spPr>
          <a:xfrm>
            <a:off x="3396" y="0"/>
            <a:ext cx="7769004" cy="10058400"/>
          </a:xfrm>
          <a:custGeom>
            <a:avLst/>
            <a:gdLst>
              <a:gd name="csX0" fmla="*/ 0 w 7772400"/>
              <a:gd name="csY0" fmla="*/ 0 h 10058400"/>
              <a:gd name="csX1" fmla="*/ 7772400 w 7772400"/>
              <a:gd name="csY1" fmla="*/ 0 h 10058400"/>
              <a:gd name="csX2" fmla="*/ 7772400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1784555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2448232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62796"/>
              <a:gd name="csX1" fmla="*/ 7772400 w 7772400"/>
              <a:gd name="csY1" fmla="*/ 0 h 10062796"/>
              <a:gd name="csX2" fmla="*/ 2483401 w 7772400"/>
              <a:gd name="csY2" fmla="*/ 10062796 h 10062796"/>
              <a:gd name="csX3" fmla="*/ 0 w 7772400"/>
              <a:gd name="csY3" fmla="*/ 10058400 h 10062796"/>
              <a:gd name="csX4" fmla="*/ 0 w 7772400"/>
              <a:gd name="csY4" fmla="*/ 0 h 100627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772400" h="10062796">
                <a:moveTo>
                  <a:pt x="0" y="0"/>
                </a:moveTo>
                <a:lnTo>
                  <a:pt x="7772400" y="0"/>
                </a:lnTo>
                <a:lnTo>
                  <a:pt x="2483401" y="10062796"/>
                </a:lnTo>
                <a:lnTo>
                  <a:pt x="0" y="100584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195BF74-C4F5-C887-A00B-9010483BDC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4" y="6927273"/>
            <a:ext cx="2717018" cy="144087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1401A859-5975-A5F2-FE1D-5B4D9D672F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60818" y="8664660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91693DCA-7DA1-C91A-83D2-3A98A7DD98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2" y="0"/>
            <a:ext cx="7769004" cy="6031706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B993C6-CB93-B421-06B2-EA11D0005CA3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3725844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CB37CCFB-4E51-3EE0-874E-A008B0887B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8" y="692944"/>
            <a:ext cx="6621463" cy="533876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3" y="7772593"/>
            <a:ext cx="2717018" cy="159286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5AA359F-7464-C38D-786E-06ABACADA9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5468" y="8611291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90C5D6-FF5A-5FFE-F6F8-0EC3BD25AD93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2040010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.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3" y="7772593"/>
            <a:ext cx="2717018" cy="159286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5AA359F-7464-C38D-786E-06ABACADA9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5468" y="8611291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D8399B48-6D8A-7138-8C5C-000E2383CD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9" y="692944"/>
            <a:ext cx="3224636" cy="533876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4418B13E-010E-3EB0-71A5-8D5BDF863D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71812" y="692944"/>
            <a:ext cx="3224636" cy="533876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ED3F13-2D3F-448D-2391-50C561F7E9D9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2386137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.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3" y="7772593"/>
            <a:ext cx="2717018" cy="159286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5AA359F-7464-C38D-786E-06ABACADA9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5468" y="8611291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664D5365-C918-02F7-7554-A03040D4F2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9" y="692943"/>
            <a:ext cx="3310730" cy="549724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621C386-C667-D9EF-65C7-E4DAEB2744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46802" y="692944"/>
            <a:ext cx="3150129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D8B1DF38-D509-D74A-A568-E1DC34A520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46802" y="3520810"/>
            <a:ext cx="3150129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FEB13D-2705-C0EE-084C-F528A6973EBB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488260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.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3" y="7772593"/>
            <a:ext cx="2717018" cy="159286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5AA359F-7464-C38D-786E-06ABACADA9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5468" y="8611291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8B7380F9-0977-BBD7-7C31-50794DCE9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8" y="692946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CDE1CE34-B285-53CF-5DAF-6533524F3B3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81702" y="692946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F9F02794-92C9-7984-3167-06F2CAF06F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5468" y="3515824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D92DBCBE-CB17-EF62-E61D-B25AD1F153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81702" y="3515824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B2029F-D74B-6039-29F3-FDB0B78EAFC8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146890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3" y="7772593"/>
            <a:ext cx="2717018" cy="159286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5AA359F-7464-C38D-786E-06ABACADA9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5468" y="8611291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4746FEAB-BA29-E842-8A24-5E4AC08D92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2" y="0"/>
            <a:ext cx="7769004" cy="6031706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2EA204-844E-91A6-B657-600721CDFD2B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33173132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.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0834" y="1705255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ct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66564" y="2565759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ct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27690" y="8010579"/>
            <a:ext cx="2717018" cy="362714"/>
          </a:xfrm>
          <a:prstGeom prst="rect">
            <a:avLst/>
          </a:prstGeom>
        </p:spPr>
        <p:txBody>
          <a:bodyPr/>
          <a:lstStyle>
            <a:lvl1pPr marL="194310" marR="0" indent="-194310" algn="ct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5AA359F-7464-C38D-786E-06ABACADA9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118143" y="7178517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2EA204-844E-91A6-B657-600721CDFD2B}"/>
              </a:ext>
            </a:extLst>
          </p:cNvPr>
          <p:cNvSpPr txBox="1"/>
          <p:nvPr userDrawn="1"/>
        </p:nvSpPr>
        <p:spPr>
          <a:xfrm>
            <a:off x="829733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3B3628F6-3BEF-673D-A53C-D4FE19E7202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9733" y="3208113"/>
            <a:ext cx="6112932" cy="3642173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8602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CB37CCFB-4E51-3EE0-874E-A008B0887B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8" y="692944"/>
            <a:ext cx="6621463" cy="533876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2B4B76A-0B88-3834-9FB6-646609812B9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5468" y="8611291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3" y="7772593"/>
            <a:ext cx="2717018" cy="159286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8B3FFB-A114-33D1-5EDD-4B920B3A05F7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19164372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.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2B4B76A-0B88-3834-9FB6-646609812B9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5468" y="8611291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3" y="7772593"/>
            <a:ext cx="2717018" cy="159286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E27F6C31-5955-E7B5-5358-F1417A92A0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9" y="692944"/>
            <a:ext cx="3224636" cy="533876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EC5B2E7E-1DA1-0F3F-639F-0E0E2D017C1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71812" y="692944"/>
            <a:ext cx="3224636" cy="533876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3A047B-EE84-B41D-2954-82CE9388BDA6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1037759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DF031B3-F7F4-AE20-3A90-6E8ADC8130D4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12477D5-5421-57EF-FC6B-36B7CD83AD6B}"/>
              </a:ext>
            </a:extLst>
          </p:cNvPr>
          <p:cNvSpPr/>
          <p:nvPr userDrawn="1"/>
        </p:nvSpPr>
        <p:spPr>
          <a:xfrm>
            <a:off x="3396" y="0"/>
            <a:ext cx="7769004" cy="10058400"/>
          </a:xfrm>
          <a:custGeom>
            <a:avLst/>
            <a:gdLst>
              <a:gd name="csX0" fmla="*/ 0 w 7772400"/>
              <a:gd name="csY0" fmla="*/ 0 h 10058400"/>
              <a:gd name="csX1" fmla="*/ 7772400 w 7772400"/>
              <a:gd name="csY1" fmla="*/ 0 h 10058400"/>
              <a:gd name="csX2" fmla="*/ 7772400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1784555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2448232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62796"/>
              <a:gd name="csX1" fmla="*/ 7772400 w 7772400"/>
              <a:gd name="csY1" fmla="*/ 0 h 10062796"/>
              <a:gd name="csX2" fmla="*/ 2483401 w 7772400"/>
              <a:gd name="csY2" fmla="*/ 10062796 h 10062796"/>
              <a:gd name="csX3" fmla="*/ 0 w 7772400"/>
              <a:gd name="csY3" fmla="*/ 10058400 h 10062796"/>
              <a:gd name="csX4" fmla="*/ 0 w 7772400"/>
              <a:gd name="csY4" fmla="*/ 0 h 100627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772400" h="10062796">
                <a:moveTo>
                  <a:pt x="0" y="0"/>
                </a:moveTo>
                <a:lnTo>
                  <a:pt x="7772400" y="0"/>
                </a:lnTo>
                <a:lnTo>
                  <a:pt x="2483401" y="10062796"/>
                </a:lnTo>
                <a:lnTo>
                  <a:pt x="0" y="10058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BB854317-4D33-8414-83E9-7EE13F1CF8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8" y="692944"/>
            <a:ext cx="6621463" cy="533876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4B9929D6-5196-72FD-38C6-1CC3257447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8FD013A2-6531-3467-3D7E-FD019340EE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4750BC6F-DDE0-927D-7C14-6CCE52BC335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4" y="6927273"/>
            <a:ext cx="2717018" cy="144087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7BF06CEA-53E5-66D8-5305-76971E9BB2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60818" y="8664660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8B4706-A7A7-43B9-E5B2-676B37B7EA32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2268234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.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2B4B76A-0B88-3834-9FB6-646609812B9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5468" y="8611291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3" y="7772593"/>
            <a:ext cx="2717018" cy="159286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B05310DB-C672-7174-C00C-639F5DD2054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9" y="692943"/>
            <a:ext cx="3310730" cy="549724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E09FDE5C-935F-7E9B-EF69-1AF0620BBA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46802" y="692944"/>
            <a:ext cx="3150129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15070E2-D9DB-29EE-33C3-8F39391F2CA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46802" y="3520810"/>
            <a:ext cx="3150129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F6E0A22-7187-404B-1F88-29ED977FA948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5339784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.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CB37CCFB-4E51-3EE0-874E-A008B0887B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8" y="692946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2B4B76A-0B88-3834-9FB6-646609812B9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5468" y="8611291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3" y="7772593"/>
            <a:ext cx="2717018" cy="159286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951ECE5E-CF52-38A7-4C09-E46DF7AA0C4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81702" y="692946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CA3A38F1-B135-C99E-57E7-A8FA83C8ABF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5468" y="3515824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37D8DACB-2BAE-FAE7-9749-B1BCB7F45DE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81702" y="3515824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49B825-36AF-9299-F18E-B1DF14CE3A34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19094181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2B4B76A-0B88-3834-9FB6-646609812B9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5468" y="8611291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3" y="7772593"/>
            <a:ext cx="2717018" cy="159286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906307E3-0A26-2515-96CD-FC5B2A3D0E1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2" y="0"/>
            <a:ext cx="7769004" cy="6031706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D6332D-3F56-8728-E75E-4B2837EC889A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12716486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.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0834" y="1705255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ct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66564" y="2565759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ct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27690" y="8010579"/>
            <a:ext cx="2717018" cy="362714"/>
          </a:xfrm>
          <a:prstGeom prst="rect">
            <a:avLst/>
          </a:prstGeom>
        </p:spPr>
        <p:txBody>
          <a:bodyPr/>
          <a:lstStyle>
            <a:lvl1pPr marL="194310" marR="0" indent="-194310" algn="ct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5AA359F-7464-C38D-786E-06ABACADA9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118143" y="7178517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2EA204-844E-91A6-B657-600721CDFD2B}"/>
              </a:ext>
            </a:extLst>
          </p:cNvPr>
          <p:cNvSpPr txBox="1"/>
          <p:nvPr userDrawn="1"/>
        </p:nvSpPr>
        <p:spPr>
          <a:xfrm>
            <a:off x="829733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3B3628F6-3BEF-673D-A53C-D4FE19E7202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9733" y="3208113"/>
            <a:ext cx="6112932" cy="3642173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451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 1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04C6DC-75D0-8863-CA0D-2C802D709969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E4E0CF-510C-7F13-D4E6-44E38A14D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38D358A-68D2-C50B-C05D-320CA6C43603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5DA058-AA3A-A98B-6A3E-D1C3CD5B25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B179B3-CB45-1B04-3962-0445BE4A580F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32684059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 2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04C6DC-75D0-8863-CA0D-2C802D709969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E4E0CF-510C-7F13-D4E6-44E38A14D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EC55C93B-9144-1E44-1B30-5D96E8C3166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534353" y="2101935"/>
            <a:ext cx="6756400" cy="4644159"/>
          </a:xfrm>
          <a:prstGeom prst="rect">
            <a:avLst/>
          </a:prstGeom>
        </p:spPr>
        <p:txBody>
          <a:bodyPr/>
          <a:lstStyle>
            <a:lvl1pPr>
              <a:defRPr sz="1800" b="1" i="0">
                <a:latin typeface="Montserrat" panose="02000505000000020004" pitchFamily="2" charset="77"/>
              </a:defRPr>
            </a:lvl1pPr>
            <a:lvl2pPr>
              <a:defRPr sz="1600" b="0" i="0">
                <a:latin typeface="Montserrat Light" pitchFamily="2" charset="77"/>
              </a:defRPr>
            </a:lvl2pPr>
            <a:lvl3pPr>
              <a:defRPr sz="1200" b="0" i="0">
                <a:latin typeface="Montserrat Light" pitchFamily="2" charset="77"/>
              </a:defRPr>
            </a:lvl3pPr>
            <a:lvl4pPr>
              <a:defRPr sz="1200" b="0" i="0">
                <a:latin typeface="Montserrat Light" pitchFamily="2" charset="77"/>
              </a:defRPr>
            </a:lvl4pPr>
            <a:lvl5pPr>
              <a:defRPr sz="1200" b="0" i="0"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Head</a:t>
            </a:r>
          </a:p>
          <a:p>
            <a:pPr lvl="1"/>
            <a:r>
              <a:rPr lang="en-US" dirty="0"/>
              <a:t>Subhead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BA39D1E-8251-9F51-A205-559F205ED6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4988" y="7020547"/>
            <a:ext cx="6756400" cy="1963304"/>
          </a:xfrm>
          <a:prstGeom prst="rect">
            <a:avLst/>
          </a:prstGeom>
        </p:spPr>
        <p:txBody>
          <a:bodyPr numCol="1"/>
          <a:lstStyle>
            <a:lvl1pPr algn="l">
              <a:buFont typeface="Arial" panose="020B0604020202020204" pitchFamily="34" charset="0"/>
              <a:buChar char="•"/>
              <a:defRPr sz="1100" b="0" i="0">
                <a:latin typeface="Montserrat Light" pitchFamily="2" charset="77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Ut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, gravida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nec, </a:t>
            </a:r>
            <a:r>
              <a:rPr lang="en-US" dirty="0" err="1"/>
              <a:t>iaculis</a:t>
            </a:r>
            <a:r>
              <a:rPr lang="en-US" dirty="0"/>
              <a:t> at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in ipsum </a:t>
            </a:r>
            <a:r>
              <a:rPr lang="en-US" dirty="0" err="1"/>
              <a:t>bibendum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ante convallis. Morbi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vel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  <a:r>
              <a:rPr lang="en-US" dirty="0" err="1"/>
              <a:t>Quisque</a:t>
            </a:r>
            <a:r>
              <a:rPr lang="en-US" dirty="0"/>
              <a:t> at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in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. Integer auctor </a:t>
            </a:r>
            <a:r>
              <a:rPr lang="en-US" dirty="0" err="1"/>
              <a:t>ut</a:t>
            </a:r>
            <a:r>
              <a:rPr lang="en-US" dirty="0"/>
              <a:t> nunc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042447B-FA96-D973-2E6C-852E97B015B9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95C008-5BCE-D2EF-13EF-A2A536131B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7B9F3C-48AD-205A-F669-91E3F67A4B55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2197354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 3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04C6DC-75D0-8863-CA0D-2C802D709969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EC55C93B-9144-1E44-1B30-5D96E8C3166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534353" y="2101935"/>
            <a:ext cx="3303270" cy="5492255"/>
          </a:xfrm>
          <a:prstGeom prst="rect">
            <a:avLst/>
          </a:prstGeom>
        </p:spPr>
        <p:txBody>
          <a:bodyPr/>
          <a:lstStyle>
            <a:lvl1pPr>
              <a:defRPr sz="1800" b="1" i="0">
                <a:latin typeface="Montserrat" panose="02000505000000020004" pitchFamily="2" charset="77"/>
              </a:defRPr>
            </a:lvl1pPr>
            <a:lvl2pPr>
              <a:defRPr sz="1600" b="0" i="0">
                <a:latin typeface="Montserrat Light" pitchFamily="2" charset="77"/>
              </a:defRPr>
            </a:lvl2pPr>
            <a:lvl3pPr>
              <a:defRPr sz="1200" b="0" i="0">
                <a:latin typeface="Montserrat Light" pitchFamily="2" charset="77"/>
              </a:defRPr>
            </a:lvl3pPr>
            <a:lvl4pPr>
              <a:defRPr sz="1200" b="0" i="0">
                <a:latin typeface="Montserrat Light" pitchFamily="2" charset="77"/>
              </a:defRPr>
            </a:lvl4pPr>
            <a:lvl5pPr>
              <a:defRPr sz="1200" b="0" i="0"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Head</a:t>
            </a:r>
          </a:p>
          <a:p>
            <a:pPr lvl="1"/>
            <a:r>
              <a:rPr lang="en-US" dirty="0"/>
              <a:t>Subhead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6EE3790C-E437-35CE-6194-CAFE2CE0D2C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81702" y="2101935"/>
            <a:ext cx="3263232" cy="549225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BA39D1E-8251-9F51-A205-559F205ED6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4988" y="7789863"/>
            <a:ext cx="6756400" cy="1193988"/>
          </a:xfrm>
          <a:prstGeom prst="rect">
            <a:avLst/>
          </a:prstGeom>
        </p:spPr>
        <p:txBody>
          <a:bodyPr numCol="1"/>
          <a:lstStyle>
            <a:lvl1pPr algn="l">
              <a:buFont typeface="Arial" panose="020B0604020202020204" pitchFamily="34" charset="0"/>
              <a:buChar char="•"/>
              <a:defRPr sz="1100" b="0" i="0">
                <a:latin typeface="Montserrat Light" pitchFamily="2" charset="77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Ut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, gravida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nec, </a:t>
            </a:r>
            <a:r>
              <a:rPr lang="en-US" dirty="0" err="1"/>
              <a:t>iaculis</a:t>
            </a:r>
            <a:r>
              <a:rPr lang="en-US" dirty="0"/>
              <a:t> at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in ipsum </a:t>
            </a:r>
            <a:r>
              <a:rPr lang="en-US" dirty="0" err="1"/>
              <a:t>bibendum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ante convallis. Morbi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vel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  <a:r>
              <a:rPr lang="en-US" dirty="0" err="1"/>
              <a:t>Quisque</a:t>
            </a:r>
            <a:r>
              <a:rPr lang="en-US" dirty="0"/>
              <a:t> at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in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. Integer auctor </a:t>
            </a:r>
            <a:r>
              <a:rPr lang="en-US" dirty="0" err="1"/>
              <a:t>ut</a:t>
            </a:r>
            <a:r>
              <a:rPr lang="en-US" dirty="0"/>
              <a:t> nunc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.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1CA0DF9-1D07-A16B-226B-D3E77352908A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2E62766-D583-08D4-0B1F-CD430C11DD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13C0189-88BC-35DA-763D-C488C96F8568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CE67BF-3AA7-FC48-58B9-A0CE416B5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39816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 4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04C6DC-75D0-8863-CA0D-2C802D709969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EC55C93B-9144-1E44-1B30-5D96E8C3166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534353" y="2101935"/>
            <a:ext cx="3303270" cy="5492255"/>
          </a:xfrm>
          <a:prstGeom prst="rect">
            <a:avLst/>
          </a:prstGeom>
        </p:spPr>
        <p:txBody>
          <a:bodyPr/>
          <a:lstStyle>
            <a:lvl1pPr>
              <a:defRPr sz="1800" b="1" i="0">
                <a:latin typeface="Montserrat" panose="02000505000000020004" pitchFamily="2" charset="77"/>
              </a:defRPr>
            </a:lvl1pPr>
            <a:lvl2pPr>
              <a:defRPr sz="1600" b="0" i="0">
                <a:latin typeface="Montserrat Light" pitchFamily="2" charset="77"/>
              </a:defRPr>
            </a:lvl2pPr>
            <a:lvl3pPr>
              <a:defRPr sz="1200" b="0" i="0">
                <a:latin typeface="Montserrat Light" pitchFamily="2" charset="77"/>
              </a:defRPr>
            </a:lvl3pPr>
            <a:lvl4pPr>
              <a:defRPr sz="1200" b="0" i="0">
                <a:latin typeface="Montserrat Light" pitchFamily="2" charset="77"/>
              </a:defRPr>
            </a:lvl4pPr>
            <a:lvl5pPr>
              <a:defRPr sz="1200" b="0" i="0"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Head</a:t>
            </a:r>
          </a:p>
          <a:p>
            <a:pPr lvl="1"/>
            <a:r>
              <a:rPr lang="en-US" dirty="0"/>
              <a:t>Subhead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BA39D1E-8251-9F51-A205-559F205ED6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4988" y="7789863"/>
            <a:ext cx="6756400" cy="1193988"/>
          </a:xfrm>
          <a:prstGeom prst="rect">
            <a:avLst/>
          </a:prstGeom>
        </p:spPr>
        <p:txBody>
          <a:bodyPr numCol="1"/>
          <a:lstStyle>
            <a:lvl1pPr algn="l">
              <a:buFont typeface="Arial" panose="020B0604020202020204" pitchFamily="34" charset="0"/>
              <a:buChar char="•"/>
              <a:defRPr sz="1100" b="0" i="0">
                <a:latin typeface="Montserrat Light" pitchFamily="2" charset="77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Ut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, gravida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nec, </a:t>
            </a:r>
            <a:r>
              <a:rPr lang="en-US" dirty="0" err="1"/>
              <a:t>iaculis</a:t>
            </a:r>
            <a:r>
              <a:rPr lang="en-US" dirty="0"/>
              <a:t> at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in ipsum </a:t>
            </a:r>
            <a:r>
              <a:rPr lang="en-US" dirty="0" err="1"/>
              <a:t>bibendum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ante convallis. Morbi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vel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  <a:r>
              <a:rPr lang="en-US" dirty="0" err="1"/>
              <a:t>Quisque</a:t>
            </a:r>
            <a:r>
              <a:rPr lang="en-US" dirty="0"/>
              <a:t> at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in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. Integer auctor </a:t>
            </a:r>
            <a:r>
              <a:rPr lang="en-US" dirty="0" err="1"/>
              <a:t>ut</a:t>
            </a:r>
            <a:r>
              <a:rPr lang="en-US" dirty="0"/>
              <a:t> nunc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. 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92D01C07-2C7D-A0BF-0697-84519E360E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81702" y="2101935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689A899F-981A-3F1C-5686-E92A2862C2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81702" y="4924813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A469C6-CEC7-05BB-76D1-616C375C42BB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E887A1-8A77-E440-C20C-4D638C9EBD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2607C0-F798-DCFE-5D73-8BF02496C870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F0382D-1CB5-684A-53A0-B12C6D41F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67157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 1 (black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04C6DC-75D0-8863-CA0D-2C802D709969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E4E0CF-510C-7F13-D4E6-44E38A14D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B82A9B-9CD1-E3E4-0588-2D638476265D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6A982B-7E0D-57CE-516E-C115F7FEAE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2A3F90-7418-0AFB-8A69-04AE0B7AB614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961571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 2 (black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EC55C93B-9144-1E44-1B30-5D96E8C3166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534353" y="2101935"/>
            <a:ext cx="6756400" cy="4644159"/>
          </a:xfrm>
          <a:prstGeom prst="rect">
            <a:avLst/>
          </a:prstGeom>
        </p:spPr>
        <p:txBody>
          <a:bodyPr/>
          <a:lstStyle>
            <a:lvl1pPr>
              <a:defRPr sz="1800" b="1" i="0">
                <a:latin typeface="Montserrat" panose="02000505000000020004" pitchFamily="2" charset="77"/>
              </a:defRPr>
            </a:lvl1pPr>
            <a:lvl2pPr>
              <a:defRPr sz="1600" b="0" i="0">
                <a:latin typeface="Montserrat Light" pitchFamily="2" charset="77"/>
              </a:defRPr>
            </a:lvl2pPr>
            <a:lvl3pPr>
              <a:defRPr sz="1200" b="0" i="0">
                <a:latin typeface="Montserrat Light" pitchFamily="2" charset="77"/>
              </a:defRPr>
            </a:lvl3pPr>
            <a:lvl4pPr>
              <a:defRPr sz="1200" b="0" i="0">
                <a:latin typeface="Montserrat Light" pitchFamily="2" charset="77"/>
              </a:defRPr>
            </a:lvl4pPr>
            <a:lvl5pPr>
              <a:defRPr sz="1200" b="0" i="0"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Head</a:t>
            </a:r>
          </a:p>
          <a:p>
            <a:pPr lvl="1"/>
            <a:r>
              <a:rPr lang="en-US" dirty="0"/>
              <a:t>Subhead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BA39D1E-8251-9F51-A205-559F205ED6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4988" y="7020547"/>
            <a:ext cx="6756400" cy="1963304"/>
          </a:xfrm>
          <a:prstGeom prst="rect">
            <a:avLst/>
          </a:prstGeom>
        </p:spPr>
        <p:txBody>
          <a:bodyPr numCol="1"/>
          <a:lstStyle>
            <a:lvl1pPr algn="l">
              <a:buFont typeface="Arial" panose="020B0604020202020204" pitchFamily="34" charset="0"/>
              <a:buChar char="•"/>
              <a:defRPr sz="1100" b="0" i="0">
                <a:latin typeface="Montserrat Light" pitchFamily="2" charset="77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Ut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, gravida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nec, </a:t>
            </a:r>
            <a:r>
              <a:rPr lang="en-US" dirty="0" err="1"/>
              <a:t>iaculis</a:t>
            </a:r>
            <a:r>
              <a:rPr lang="en-US" dirty="0"/>
              <a:t> at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in ipsum </a:t>
            </a:r>
            <a:r>
              <a:rPr lang="en-US" dirty="0" err="1"/>
              <a:t>bibendum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ante convallis. Morbi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vel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  <a:r>
              <a:rPr lang="en-US" dirty="0" err="1"/>
              <a:t>Quisque</a:t>
            </a:r>
            <a:r>
              <a:rPr lang="en-US" dirty="0"/>
              <a:t> at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in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. Integer auctor </a:t>
            </a:r>
            <a:r>
              <a:rPr lang="en-US" dirty="0" err="1"/>
              <a:t>ut</a:t>
            </a:r>
            <a:r>
              <a:rPr lang="en-US" dirty="0"/>
              <a:t> nunc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1546A52-025C-9899-3389-BC1D6B57A618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54E4446-456B-BD4B-B683-C1C4F01A7F51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3ACDDD4-67FE-08EA-9B20-F20CCB1472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1C3C401-5AF6-1EE9-DB06-98E3C49F16C3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C92780-6498-5BE4-DC9F-CA0D6F449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176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.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0256962-AB48-DCD6-FB23-134B25CE9086}"/>
              </a:ext>
            </a:extLst>
          </p:cNvPr>
          <p:cNvSpPr/>
          <p:nvPr userDrawn="1"/>
        </p:nvSpPr>
        <p:spPr>
          <a:xfrm>
            <a:off x="3396" y="0"/>
            <a:ext cx="7769004" cy="10058400"/>
          </a:xfrm>
          <a:custGeom>
            <a:avLst/>
            <a:gdLst>
              <a:gd name="csX0" fmla="*/ 0 w 7772400"/>
              <a:gd name="csY0" fmla="*/ 0 h 10058400"/>
              <a:gd name="csX1" fmla="*/ 7772400 w 7772400"/>
              <a:gd name="csY1" fmla="*/ 0 h 10058400"/>
              <a:gd name="csX2" fmla="*/ 7772400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1784555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2448232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62796"/>
              <a:gd name="csX1" fmla="*/ 7772400 w 7772400"/>
              <a:gd name="csY1" fmla="*/ 0 h 10062796"/>
              <a:gd name="csX2" fmla="*/ 2483401 w 7772400"/>
              <a:gd name="csY2" fmla="*/ 10062796 h 10062796"/>
              <a:gd name="csX3" fmla="*/ 0 w 7772400"/>
              <a:gd name="csY3" fmla="*/ 10058400 h 10062796"/>
              <a:gd name="csX4" fmla="*/ 0 w 7772400"/>
              <a:gd name="csY4" fmla="*/ 0 h 100627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772400" h="10062796">
                <a:moveTo>
                  <a:pt x="0" y="0"/>
                </a:moveTo>
                <a:lnTo>
                  <a:pt x="7772400" y="0"/>
                </a:lnTo>
                <a:lnTo>
                  <a:pt x="2483401" y="10062796"/>
                </a:lnTo>
                <a:lnTo>
                  <a:pt x="0" y="10058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CB37CCFB-4E51-3EE0-874E-A008B0887B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9" y="692944"/>
            <a:ext cx="3224636" cy="533876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4" y="6927273"/>
            <a:ext cx="2717018" cy="144087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6B3BE816-3B01-50A5-9ADC-2B8CB5FD79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60818" y="8664660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9B373091-5914-9973-83F8-28F117CD59B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71812" y="692944"/>
            <a:ext cx="3224636" cy="533876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8DB7FA-CACC-7162-A876-41157A4D4990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31968514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 3 (black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EC55C93B-9144-1E44-1B30-5D96E8C3166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534353" y="2101935"/>
            <a:ext cx="3303270" cy="5492255"/>
          </a:xfrm>
          <a:prstGeom prst="rect">
            <a:avLst/>
          </a:prstGeom>
        </p:spPr>
        <p:txBody>
          <a:bodyPr/>
          <a:lstStyle>
            <a:lvl1pPr>
              <a:defRPr sz="1800" b="1" i="0">
                <a:latin typeface="Montserrat" panose="02000505000000020004" pitchFamily="2" charset="77"/>
              </a:defRPr>
            </a:lvl1pPr>
            <a:lvl2pPr>
              <a:defRPr sz="1600" b="0" i="0">
                <a:latin typeface="Montserrat Light" pitchFamily="2" charset="77"/>
              </a:defRPr>
            </a:lvl2pPr>
            <a:lvl3pPr>
              <a:defRPr sz="1200" b="0" i="0">
                <a:latin typeface="Montserrat Light" pitchFamily="2" charset="77"/>
              </a:defRPr>
            </a:lvl3pPr>
            <a:lvl4pPr>
              <a:defRPr sz="1200" b="0" i="0">
                <a:latin typeface="Montserrat Light" pitchFamily="2" charset="77"/>
              </a:defRPr>
            </a:lvl4pPr>
            <a:lvl5pPr>
              <a:defRPr sz="1200" b="0" i="0"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Head</a:t>
            </a:r>
          </a:p>
          <a:p>
            <a:pPr lvl="1"/>
            <a:r>
              <a:rPr lang="en-US" dirty="0"/>
              <a:t>Subhead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6EE3790C-E437-35CE-6194-CAFE2CE0D2C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81702" y="2101935"/>
            <a:ext cx="3263232" cy="549225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BA39D1E-8251-9F51-A205-559F205ED6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4988" y="7789863"/>
            <a:ext cx="6756400" cy="1193988"/>
          </a:xfrm>
          <a:prstGeom prst="rect">
            <a:avLst/>
          </a:prstGeom>
        </p:spPr>
        <p:txBody>
          <a:bodyPr numCol="1"/>
          <a:lstStyle>
            <a:lvl1pPr algn="l">
              <a:buFont typeface="Arial" panose="020B0604020202020204" pitchFamily="34" charset="0"/>
              <a:buChar char="•"/>
              <a:defRPr sz="1100" b="0" i="0">
                <a:latin typeface="Montserrat Light" pitchFamily="2" charset="77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Ut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, gravida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nec, </a:t>
            </a:r>
            <a:r>
              <a:rPr lang="en-US" dirty="0" err="1"/>
              <a:t>iaculis</a:t>
            </a:r>
            <a:r>
              <a:rPr lang="en-US" dirty="0"/>
              <a:t> at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in ipsum </a:t>
            </a:r>
            <a:r>
              <a:rPr lang="en-US" dirty="0" err="1"/>
              <a:t>bibendum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ante convallis. Morbi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vel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  <a:r>
              <a:rPr lang="en-US" dirty="0" err="1"/>
              <a:t>Quisque</a:t>
            </a:r>
            <a:r>
              <a:rPr lang="en-US" dirty="0"/>
              <a:t> at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in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. Integer auctor </a:t>
            </a:r>
            <a:r>
              <a:rPr lang="en-US" dirty="0" err="1"/>
              <a:t>ut</a:t>
            </a:r>
            <a:r>
              <a:rPr lang="en-US" dirty="0"/>
              <a:t> nunc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249913-078E-444F-7E0A-98CAAA9C2361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E77C2-289F-B16C-706C-DEC99839DBD2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096DD31-1E67-E729-DB7F-3BC8392B0F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A876F41-AB17-9B3B-D242-CFE7FF378A1A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B7AA9E-94EC-4097-DCF5-7BE8066C2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0099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 4 (black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EC55C93B-9144-1E44-1B30-5D96E8C3166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534353" y="2101935"/>
            <a:ext cx="3303270" cy="5492255"/>
          </a:xfrm>
          <a:prstGeom prst="rect">
            <a:avLst/>
          </a:prstGeom>
        </p:spPr>
        <p:txBody>
          <a:bodyPr/>
          <a:lstStyle>
            <a:lvl1pPr>
              <a:defRPr sz="1800" b="1" i="0">
                <a:latin typeface="Montserrat" panose="02000505000000020004" pitchFamily="2" charset="77"/>
              </a:defRPr>
            </a:lvl1pPr>
            <a:lvl2pPr>
              <a:defRPr sz="1600" b="0" i="0">
                <a:latin typeface="Montserrat Light" pitchFamily="2" charset="77"/>
              </a:defRPr>
            </a:lvl2pPr>
            <a:lvl3pPr>
              <a:defRPr sz="1200" b="0" i="0">
                <a:latin typeface="Montserrat Light" pitchFamily="2" charset="77"/>
              </a:defRPr>
            </a:lvl3pPr>
            <a:lvl4pPr>
              <a:defRPr sz="1200" b="0" i="0">
                <a:latin typeface="Montserrat Light" pitchFamily="2" charset="77"/>
              </a:defRPr>
            </a:lvl4pPr>
            <a:lvl5pPr>
              <a:defRPr sz="1200" b="0" i="0"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Head</a:t>
            </a:r>
          </a:p>
          <a:p>
            <a:pPr lvl="1"/>
            <a:r>
              <a:rPr lang="en-US" dirty="0"/>
              <a:t>Subhead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BA39D1E-8251-9F51-A205-559F205ED6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4988" y="7789863"/>
            <a:ext cx="6756400" cy="1193988"/>
          </a:xfrm>
          <a:prstGeom prst="rect">
            <a:avLst/>
          </a:prstGeom>
        </p:spPr>
        <p:txBody>
          <a:bodyPr numCol="1"/>
          <a:lstStyle>
            <a:lvl1pPr algn="l">
              <a:buFont typeface="Arial" panose="020B0604020202020204" pitchFamily="34" charset="0"/>
              <a:buChar char="•"/>
              <a:defRPr sz="1100" b="0" i="0">
                <a:latin typeface="Montserrat Light" pitchFamily="2" charset="77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Ut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, gravida </a:t>
            </a:r>
            <a:r>
              <a:rPr lang="en-US" dirty="0" err="1"/>
              <a:t>interdum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nec, </a:t>
            </a:r>
            <a:r>
              <a:rPr lang="en-US" dirty="0" err="1"/>
              <a:t>iaculis</a:t>
            </a:r>
            <a:r>
              <a:rPr lang="en-US" dirty="0"/>
              <a:t> at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in ipsum </a:t>
            </a:r>
            <a:r>
              <a:rPr lang="en-US" dirty="0" err="1"/>
              <a:t>bibendum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ante convallis. Morbi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vel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  <a:r>
              <a:rPr lang="en-US" dirty="0" err="1"/>
              <a:t>Quisque</a:t>
            </a:r>
            <a:r>
              <a:rPr lang="en-US" dirty="0"/>
              <a:t> at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in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. Integer auctor </a:t>
            </a:r>
            <a:r>
              <a:rPr lang="en-US" dirty="0" err="1"/>
              <a:t>ut</a:t>
            </a:r>
            <a:r>
              <a:rPr lang="en-US" dirty="0"/>
              <a:t> nunc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. 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92D01C07-2C7D-A0BF-0697-84519E360E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81702" y="2101935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689A899F-981A-3F1C-5686-E92A2862C2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81702" y="4924813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FF3C4ED-45AE-23F3-46EC-34B7E1EBA013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27CDCB-0AD8-4F9B-F00F-8290C36B7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041DBB1-B9F3-65D7-7876-2B8DA6E3832B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A40CD5D-9E27-7DA2-C189-D75D92ADDC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25D4C92-0BC6-487C-2CF3-A6824F9FE67B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22851539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Header Layout 1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04C6DC-75D0-8863-CA0D-2C802D709969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E4E0CF-510C-7F13-D4E6-44E38A14D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38D358A-68D2-C50B-C05D-320CA6C43603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5DA058-AA3A-A98B-6A3E-D1C3CD5B25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B179B3-CB45-1B04-3962-0445BE4A580F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08887367-8442-EA5E-A1A7-B4CFACF580F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2" y="1865747"/>
            <a:ext cx="7769004" cy="742788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4001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Header Layout 2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04C6DC-75D0-8863-CA0D-2C802D709969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38D358A-68D2-C50B-C05D-320CA6C43603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5DA058-AA3A-A98B-6A3E-D1C3CD5B25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B179B3-CB45-1B04-3962-0445BE4A580F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DCBCC04B-CEB7-120E-528A-9183207D4FB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1854898"/>
            <a:ext cx="7769004" cy="366007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7985E951-89D3-51E4-45B1-AC2E82C0749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1" y="5658688"/>
            <a:ext cx="7769004" cy="366007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68D18C2-4E8A-B413-D374-299CD7E4F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84985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Header Layout 3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04C6DC-75D0-8863-CA0D-2C802D709969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38D358A-68D2-C50B-C05D-320CA6C43603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5DA058-AA3A-A98B-6A3E-D1C3CD5B25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B179B3-CB45-1B04-3962-0445BE4A580F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DCBCC04B-CEB7-120E-528A-9183207D4FB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1854898"/>
            <a:ext cx="7769004" cy="366007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CFF7AEE9-C2CD-BD75-3FC6-A09EBF35D15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33156" y="5778579"/>
            <a:ext cx="3735845" cy="3515049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26FEDE91-C361-5FDE-439B-7322BF2664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00" y="5778579"/>
            <a:ext cx="3735845" cy="3515049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D22DCD-74B5-EC00-299B-7B2FB007F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369162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Header Layout 4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04C6DC-75D0-8863-CA0D-2C802D709969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38D358A-68D2-C50B-C05D-320CA6C43603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5DA058-AA3A-A98B-6A3E-D1C3CD5B25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B179B3-CB45-1B04-3962-0445BE4A580F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F54D3A98-8E7E-CACC-5B86-71EF8BD9B97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976207" y="5646192"/>
            <a:ext cx="3796193" cy="364743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28ECE6EE-1BB8-3F94-9E35-3605D18C7F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76207" y="1865747"/>
            <a:ext cx="3796193" cy="364743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72E2A31D-C26E-9A99-8ECA-520F63D5EB1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3127" y="5646192"/>
            <a:ext cx="3796193" cy="364743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F5D38012-4DE6-0657-D69A-55859EF7F67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-3127" y="1865747"/>
            <a:ext cx="3796193" cy="364743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84447E-4D78-BA3E-DC5F-A5F735DFE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26392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Header Layout 5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04C6DC-75D0-8863-CA0D-2C802D709969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38D358A-68D2-C50B-C05D-320CA6C43603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5DA058-AA3A-A98B-6A3E-D1C3CD5B25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B179B3-CB45-1B04-3962-0445BE4A580F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F85EB05A-0FC8-CE3F-A039-B67B663E23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03387" y="7074001"/>
            <a:ext cx="2465614" cy="221962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B7BA1E53-F8AA-BFCD-4E72-B1B018313F3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651693" y="7074001"/>
            <a:ext cx="2465614" cy="221962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852D37C3-6969-BE97-C297-E14BF1ACCF4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7074001"/>
            <a:ext cx="2465614" cy="221962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9AD98F65-1DC1-AE5D-3CF7-0C69AE8C8DF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976207" y="1865747"/>
            <a:ext cx="3796193" cy="501730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ED5C184F-BA8A-4BCF-C75C-A649041FE09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-3127" y="1865747"/>
            <a:ext cx="3796193" cy="501730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B0A7752-1D51-1ACE-2D48-5C819F323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97529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Header Layout 6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04C6DC-75D0-8863-CA0D-2C802D709969}"/>
              </a:ext>
            </a:extLst>
          </p:cNvPr>
          <p:cNvSpPr/>
          <p:nvPr userDrawn="1"/>
        </p:nvSpPr>
        <p:spPr>
          <a:xfrm>
            <a:off x="-1" y="0"/>
            <a:ext cx="7772400" cy="186574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38D358A-68D2-C50B-C05D-320CA6C43603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5DA058-AA3A-A98B-6A3E-D1C3CD5B25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B179B3-CB45-1B04-3962-0445BE4A580F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F85EB05A-0FC8-CE3F-A039-B67B663E23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03387" y="5651998"/>
            <a:ext cx="2465614" cy="364163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B7BA1E53-F8AA-BFCD-4E72-B1B018313F3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651693" y="5651998"/>
            <a:ext cx="2465614" cy="364163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852D37C3-6969-BE97-C297-E14BF1ACCF4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5651998"/>
            <a:ext cx="2465614" cy="364163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7F322F46-E138-3A06-2AC1-DC911243982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303387" y="1865747"/>
            <a:ext cx="2465614" cy="364163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AFF94469-D690-069A-4028-6A936F07D80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651693" y="1865747"/>
            <a:ext cx="2465614" cy="364163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BD40039A-A0CA-C505-5290-832D0D3CA5C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1865747"/>
            <a:ext cx="2465614" cy="364163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5CD239-E70F-E4A8-EB0C-97D153468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 anchor="ctr"/>
          <a:lstStyle>
            <a:lvl1pPr>
              <a:defRPr sz="2800" b="1" i="0"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551515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ayout 1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B5FF658-6D4D-C61A-E935-58E98A535BBB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D02332-F67C-F1B2-79D4-A1F68E5A54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0320839-470B-29B8-D338-9D1887C3E8BA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97C1AE29-F674-E2A0-D656-E10D4270B3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2" y="1"/>
            <a:ext cx="7769004" cy="929362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0297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ayout 2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B5FF658-6D4D-C61A-E935-58E98A535BBB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D02332-F67C-F1B2-79D4-A1F68E5A54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0320839-470B-29B8-D338-9D1887C3E8BA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97C1AE29-F674-E2A0-D656-E10D4270B3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2" y="0"/>
            <a:ext cx="7769004" cy="453845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16EF9DF1-24F0-8DE9-F53E-5D92616817E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755173"/>
            <a:ext cx="7769004" cy="453845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162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.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0256962-AB48-DCD6-FB23-134B25CE9086}"/>
              </a:ext>
            </a:extLst>
          </p:cNvPr>
          <p:cNvSpPr/>
          <p:nvPr userDrawn="1"/>
        </p:nvSpPr>
        <p:spPr>
          <a:xfrm>
            <a:off x="3396" y="0"/>
            <a:ext cx="7769004" cy="10058400"/>
          </a:xfrm>
          <a:custGeom>
            <a:avLst/>
            <a:gdLst>
              <a:gd name="csX0" fmla="*/ 0 w 7772400"/>
              <a:gd name="csY0" fmla="*/ 0 h 10058400"/>
              <a:gd name="csX1" fmla="*/ 7772400 w 7772400"/>
              <a:gd name="csY1" fmla="*/ 0 h 10058400"/>
              <a:gd name="csX2" fmla="*/ 7772400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1784555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2448232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62796"/>
              <a:gd name="csX1" fmla="*/ 7772400 w 7772400"/>
              <a:gd name="csY1" fmla="*/ 0 h 10062796"/>
              <a:gd name="csX2" fmla="*/ 2483401 w 7772400"/>
              <a:gd name="csY2" fmla="*/ 10062796 h 10062796"/>
              <a:gd name="csX3" fmla="*/ 0 w 7772400"/>
              <a:gd name="csY3" fmla="*/ 10058400 h 10062796"/>
              <a:gd name="csX4" fmla="*/ 0 w 7772400"/>
              <a:gd name="csY4" fmla="*/ 0 h 100627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772400" h="10062796">
                <a:moveTo>
                  <a:pt x="0" y="0"/>
                </a:moveTo>
                <a:lnTo>
                  <a:pt x="7772400" y="0"/>
                </a:lnTo>
                <a:lnTo>
                  <a:pt x="2483401" y="10062796"/>
                </a:lnTo>
                <a:lnTo>
                  <a:pt x="0" y="10058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CB37CCFB-4E51-3EE0-874E-A008B0887B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9" y="692943"/>
            <a:ext cx="3310730" cy="549724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4" y="6927273"/>
            <a:ext cx="2717018" cy="144087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6B3BE816-3B01-50A5-9ADC-2B8CB5FD79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60818" y="8664660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8D812F38-37E5-254D-C7F7-86AF0A18B2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46802" y="692944"/>
            <a:ext cx="3150129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EFBA6C31-37E4-F0B5-12F3-9704023A776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46802" y="3520810"/>
            <a:ext cx="3150129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3D2FDB-9D19-8B8E-B1B7-B1B95DE24FB6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6904764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ayout 3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B5FF658-6D4D-C61A-E935-58E98A535BBB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D02332-F67C-F1B2-79D4-A1F68E5A54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0320839-470B-29B8-D338-9D1887C3E8BA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97C1AE29-F674-E2A0-D656-E10D4270B3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2" y="0"/>
            <a:ext cx="7769004" cy="453845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16EF9DF1-24F0-8DE9-F53E-5D92616817E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33156" y="4755173"/>
            <a:ext cx="3735845" cy="453845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68AED3F9-6024-6D37-7F0B-CC67750FCB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00" y="4755173"/>
            <a:ext cx="3735845" cy="453845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1479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ayout 4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B5FF658-6D4D-C61A-E935-58E98A535BBB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D02332-F67C-F1B2-79D4-A1F68E5A54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0320839-470B-29B8-D338-9D1887C3E8BA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F59F2C76-440D-B0FD-73B5-A59029E534D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976207" y="4715774"/>
            <a:ext cx="3796193" cy="453845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E8C8E103-3C65-3A17-8FC2-EEFD29FEE8F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76207" y="-19511"/>
            <a:ext cx="3796193" cy="453845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AF39DAEB-1F1E-471A-74D6-E40B71DA8BB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3127" y="4715774"/>
            <a:ext cx="3796193" cy="453845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D964FA8-0DFC-0AC7-03FB-9CC46C580A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-3127" y="-19511"/>
            <a:ext cx="3796193" cy="453845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7180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ayout 5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B5FF658-6D4D-C61A-E935-58E98A535BBB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D02332-F67C-F1B2-79D4-A1F68E5A54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0320839-470B-29B8-D338-9D1887C3E8BA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535B14AB-D1B7-ADB8-0DD3-AFAF68B0A55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03387" y="7074001"/>
            <a:ext cx="2465614" cy="221962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E459842F-078A-227F-420D-3B6A051E0D6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651693" y="7074001"/>
            <a:ext cx="2465614" cy="221962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B6182285-84A1-3B79-C8CA-4634E08A3C6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7074001"/>
            <a:ext cx="2465614" cy="221962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CC8957E-BF65-67D0-062A-1EA01D44523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" y="19888"/>
            <a:ext cx="3815206" cy="6859883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F0F2959B-CBB8-6419-3A92-E87865130E5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957195" y="19888"/>
            <a:ext cx="3815206" cy="6859883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4833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ayout 6 (cream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B5FF658-6D4D-C61A-E935-58E98A535BBB}"/>
              </a:ext>
            </a:extLst>
          </p:cNvPr>
          <p:cNvSpPr/>
          <p:nvPr userDrawn="1"/>
        </p:nvSpPr>
        <p:spPr>
          <a:xfrm>
            <a:off x="-1" y="9293629"/>
            <a:ext cx="7772400" cy="7647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D02332-F67C-F1B2-79D4-A1F68E5A54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063" y="9411659"/>
            <a:ext cx="831119" cy="29682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0320839-470B-29B8-D338-9D1887C3E8BA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535B14AB-D1B7-ADB8-0DD3-AFAF68B0A55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03387" y="7074001"/>
            <a:ext cx="2465614" cy="221962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E459842F-078A-227F-420D-3B6A051E0D6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651693" y="7074001"/>
            <a:ext cx="2465614" cy="221962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B6182285-84A1-3B79-C8CA-4634E08A3C6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7074001"/>
            <a:ext cx="2465614" cy="221962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CC8957E-BF65-67D0-062A-1EA01D44523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" y="19888"/>
            <a:ext cx="3815206" cy="6859883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F0F2959B-CBB8-6419-3A92-E87865130E5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957195" y="19888"/>
            <a:ext cx="3815206" cy="333569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20E1580E-6638-223B-F5FB-F90F17796E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957195" y="3544073"/>
            <a:ext cx="3815206" cy="333569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0364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5AA359F-7464-C38D-786E-06ABACADA9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940017" y="6518563"/>
            <a:ext cx="1892365" cy="67584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4746FEAB-BA29-E842-8A24-5E4AC08D92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2" y="0"/>
            <a:ext cx="7769004" cy="6031706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2EA204-844E-91A6-B657-600721CDFD2B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9DAEC31D-0DCC-5B8F-4F08-0C5418499D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52851" y="7612043"/>
            <a:ext cx="4266695" cy="1592861"/>
          </a:xfrm>
          <a:prstGeom prst="rect">
            <a:avLst/>
          </a:prstGeom>
        </p:spPr>
        <p:txBody>
          <a:bodyPr/>
          <a:lstStyle>
            <a:lvl1pPr marL="194310" marR="0" indent="-194310" algn="ct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</p:spTree>
    <p:extLst>
      <p:ext uri="{BB962C8B-B14F-4D97-AF65-F5344CB8AC3E}">
        <p14:creationId xmlns:p14="http://schemas.microsoft.com/office/powerpoint/2010/main" val="26930140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52851" y="5706094"/>
            <a:ext cx="4266695" cy="1592861"/>
          </a:xfrm>
          <a:prstGeom prst="rect">
            <a:avLst/>
          </a:prstGeom>
        </p:spPr>
        <p:txBody>
          <a:bodyPr/>
          <a:lstStyle>
            <a:lvl1pPr marL="194310" marR="0" indent="-194310" algn="ct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5AA359F-7464-C38D-786E-06ABACADA9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940017" y="4691277"/>
            <a:ext cx="1892365" cy="67584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2EA204-844E-91A6-B657-600721CDFD2B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10502136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5AA359F-7464-C38D-786E-06ABACADA9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940017" y="6518563"/>
            <a:ext cx="1892365" cy="67584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4746FEAB-BA29-E842-8A24-5E4AC08D92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2" y="0"/>
            <a:ext cx="7769004" cy="6031706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9DAEC31D-0DCC-5B8F-4F08-0C5418499D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52851" y="7612043"/>
            <a:ext cx="4266695" cy="1592861"/>
          </a:xfrm>
          <a:prstGeom prst="rect">
            <a:avLst/>
          </a:prstGeom>
        </p:spPr>
        <p:txBody>
          <a:bodyPr/>
          <a:lstStyle>
            <a:lvl1pPr marL="194310" marR="0" indent="-194310" algn="ct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FA64EA-4309-5FD2-1C71-648F6026EE96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1834122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52851" y="5706094"/>
            <a:ext cx="4266695" cy="1592861"/>
          </a:xfrm>
          <a:prstGeom prst="rect">
            <a:avLst/>
          </a:prstGeom>
        </p:spPr>
        <p:txBody>
          <a:bodyPr/>
          <a:lstStyle>
            <a:lvl1pPr marL="194310" marR="0" indent="-194310" algn="ct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5AA359F-7464-C38D-786E-06ABACADA9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940017" y="4691277"/>
            <a:ext cx="1892365" cy="67584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72349D-ADA6-AAF1-B766-9F6973E19BD5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898096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.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0256962-AB48-DCD6-FB23-134B25CE9086}"/>
              </a:ext>
            </a:extLst>
          </p:cNvPr>
          <p:cNvSpPr/>
          <p:nvPr userDrawn="1"/>
        </p:nvSpPr>
        <p:spPr>
          <a:xfrm>
            <a:off x="3396" y="0"/>
            <a:ext cx="7769004" cy="10058400"/>
          </a:xfrm>
          <a:custGeom>
            <a:avLst/>
            <a:gdLst>
              <a:gd name="csX0" fmla="*/ 0 w 7772400"/>
              <a:gd name="csY0" fmla="*/ 0 h 10058400"/>
              <a:gd name="csX1" fmla="*/ 7772400 w 7772400"/>
              <a:gd name="csY1" fmla="*/ 0 h 10058400"/>
              <a:gd name="csX2" fmla="*/ 7772400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1784555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2448232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62796"/>
              <a:gd name="csX1" fmla="*/ 7772400 w 7772400"/>
              <a:gd name="csY1" fmla="*/ 0 h 10062796"/>
              <a:gd name="csX2" fmla="*/ 2483401 w 7772400"/>
              <a:gd name="csY2" fmla="*/ 10062796 h 10062796"/>
              <a:gd name="csX3" fmla="*/ 0 w 7772400"/>
              <a:gd name="csY3" fmla="*/ 10058400 h 10062796"/>
              <a:gd name="csX4" fmla="*/ 0 w 7772400"/>
              <a:gd name="csY4" fmla="*/ 0 h 100627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772400" h="10062796">
                <a:moveTo>
                  <a:pt x="0" y="0"/>
                </a:moveTo>
                <a:lnTo>
                  <a:pt x="7772400" y="0"/>
                </a:lnTo>
                <a:lnTo>
                  <a:pt x="2483401" y="10062796"/>
                </a:lnTo>
                <a:lnTo>
                  <a:pt x="0" y="10058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4" y="6927273"/>
            <a:ext cx="2717018" cy="144087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6B3BE816-3B01-50A5-9ADC-2B8CB5FD79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60818" y="8664660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7C3F3EC5-D7D6-232B-E6A4-1A5A52C37A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8" y="692946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75A9E8FC-4F1A-1C8F-046B-A756E21137F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81702" y="692946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DFEFD409-FE38-52E6-BBA2-D5C73EED043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5468" y="3515824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6E819C5C-69C7-57EF-E81F-D8BF9A8700D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81702" y="3515824"/>
            <a:ext cx="3263232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A308256-A31D-9226-67D9-DABB17F180C7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3551080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0256962-AB48-DCD6-FB23-134B25CE9086}"/>
              </a:ext>
            </a:extLst>
          </p:cNvPr>
          <p:cNvSpPr/>
          <p:nvPr userDrawn="1"/>
        </p:nvSpPr>
        <p:spPr>
          <a:xfrm>
            <a:off x="3396" y="0"/>
            <a:ext cx="7769004" cy="10058400"/>
          </a:xfrm>
          <a:custGeom>
            <a:avLst/>
            <a:gdLst>
              <a:gd name="csX0" fmla="*/ 0 w 7772400"/>
              <a:gd name="csY0" fmla="*/ 0 h 10058400"/>
              <a:gd name="csX1" fmla="*/ 7772400 w 7772400"/>
              <a:gd name="csY1" fmla="*/ 0 h 10058400"/>
              <a:gd name="csX2" fmla="*/ 7772400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1784555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2448232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62796"/>
              <a:gd name="csX1" fmla="*/ 7772400 w 7772400"/>
              <a:gd name="csY1" fmla="*/ 0 h 10062796"/>
              <a:gd name="csX2" fmla="*/ 2483401 w 7772400"/>
              <a:gd name="csY2" fmla="*/ 10062796 h 10062796"/>
              <a:gd name="csX3" fmla="*/ 0 w 7772400"/>
              <a:gd name="csY3" fmla="*/ 10058400 h 10062796"/>
              <a:gd name="csX4" fmla="*/ 0 w 7772400"/>
              <a:gd name="csY4" fmla="*/ 0 h 100627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772400" h="10062796">
                <a:moveTo>
                  <a:pt x="0" y="0"/>
                </a:moveTo>
                <a:lnTo>
                  <a:pt x="7772400" y="0"/>
                </a:lnTo>
                <a:lnTo>
                  <a:pt x="2483401" y="10062796"/>
                </a:lnTo>
                <a:lnTo>
                  <a:pt x="0" y="10058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CB37CCFB-4E51-3EE0-874E-A008B0887B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2" y="0"/>
            <a:ext cx="7769004" cy="6031706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B8DA373-B0E6-1D15-F385-E213EDDDA0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4" y="6927273"/>
            <a:ext cx="2717018" cy="144087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6B3BE816-3B01-50A5-9ADC-2B8CB5FD79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60818" y="8664660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38E18E-5C3C-DDC9-25EC-F331EA9297CE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bg2">
                    <a:lumMod val="8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447947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0256962-AB48-DCD6-FB23-134B25CE9086}"/>
              </a:ext>
            </a:extLst>
          </p:cNvPr>
          <p:cNvSpPr/>
          <p:nvPr userDrawn="1"/>
        </p:nvSpPr>
        <p:spPr>
          <a:xfrm>
            <a:off x="3396" y="0"/>
            <a:ext cx="7769004" cy="10058400"/>
          </a:xfrm>
          <a:custGeom>
            <a:avLst/>
            <a:gdLst>
              <a:gd name="csX0" fmla="*/ 0 w 7772400"/>
              <a:gd name="csY0" fmla="*/ 0 h 10058400"/>
              <a:gd name="csX1" fmla="*/ 7772400 w 7772400"/>
              <a:gd name="csY1" fmla="*/ 0 h 10058400"/>
              <a:gd name="csX2" fmla="*/ 7772400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1784555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2448232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62796"/>
              <a:gd name="csX1" fmla="*/ 7772400 w 7772400"/>
              <a:gd name="csY1" fmla="*/ 0 h 10062796"/>
              <a:gd name="csX2" fmla="*/ 2483401 w 7772400"/>
              <a:gd name="csY2" fmla="*/ 10062796 h 10062796"/>
              <a:gd name="csX3" fmla="*/ 0 w 7772400"/>
              <a:gd name="csY3" fmla="*/ 10058400 h 10062796"/>
              <a:gd name="csX4" fmla="*/ 0 w 7772400"/>
              <a:gd name="csY4" fmla="*/ 0 h 100627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772400" h="10062796">
                <a:moveTo>
                  <a:pt x="0" y="0"/>
                </a:moveTo>
                <a:lnTo>
                  <a:pt x="7772400" y="0"/>
                </a:lnTo>
                <a:lnTo>
                  <a:pt x="2483401" y="10062796"/>
                </a:lnTo>
                <a:lnTo>
                  <a:pt x="0" y="100584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CB37CCFB-4E51-3EE0-874E-A008B0887B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8" y="692944"/>
            <a:ext cx="6621463" cy="533876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195BF74-C4F5-C887-A00B-9010483BDC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4" y="6927273"/>
            <a:ext cx="2717018" cy="144087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1401A859-5975-A5F2-FE1D-5B4D9D672F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60818" y="8664660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ACFA66-D696-228A-94BB-6C45E3A3758C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1423594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.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0256962-AB48-DCD6-FB23-134B25CE9086}"/>
              </a:ext>
            </a:extLst>
          </p:cNvPr>
          <p:cNvSpPr/>
          <p:nvPr userDrawn="1"/>
        </p:nvSpPr>
        <p:spPr>
          <a:xfrm>
            <a:off x="3396" y="0"/>
            <a:ext cx="7769004" cy="10058400"/>
          </a:xfrm>
          <a:custGeom>
            <a:avLst/>
            <a:gdLst>
              <a:gd name="csX0" fmla="*/ 0 w 7772400"/>
              <a:gd name="csY0" fmla="*/ 0 h 10058400"/>
              <a:gd name="csX1" fmla="*/ 7772400 w 7772400"/>
              <a:gd name="csY1" fmla="*/ 0 h 10058400"/>
              <a:gd name="csX2" fmla="*/ 7772400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1784555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2448232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62796"/>
              <a:gd name="csX1" fmla="*/ 7772400 w 7772400"/>
              <a:gd name="csY1" fmla="*/ 0 h 10062796"/>
              <a:gd name="csX2" fmla="*/ 2483401 w 7772400"/>
              <a:gd name="csY2" fmla="*/ 10062796 h 10062796"/>
              <a:gd name="csX3" fmla="*/ 0 w 7772400"/>
              <a:gd name="csY3" fmla="*/ 10058400 h 10062796"/>
              <a:gd name="csX4" fmla="*/ 0 w 7772400"/>
              <a:gd name="csY4" fmla="*/ 0 h 100627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772400" h="10062796">
                <a:moveTo>
                  <a:pt x="0" y="0"/>
                </a:moveTo>
                <a:lnTo>
                  <a:pt x="7772400" y="0"/>
                </a:lnTo>
                <a:lnTo>
                  <a:pt x="2483401" y="10062796"/>
                </a:lnTo>
                <a:lnTo>
                  <a:pt x="0" y="100584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195BF74-C4F5-C887-A00B-9010483BDC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4" y="6927273"/>
            <a:ext cx="2717018" cy="144087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1401A859-5975-A5F2-FE1D-5B4D9D672F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60818" y="8664660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79A2271B-6155-5BA6-AC74-227F5FED861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9" y="692944"/>
            <a:ext cx="3224636" cy="533876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AD8F0E59-4736-9D8F-E259-8CA5AD1BC76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71812" y="692944"/>
            <a:ext cx="3224636" cy="533876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00D63F-EADB-F88E-8521-6C3848FFBBB2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1324484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.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937CD-0D6C-D7BD-0C14-8CF6C1A00766}"/>
              </a:ext>
            </a:extLst>
          </p:cNvPr>
          <p:cNvSpPr/>
          <p:nvPr userDrawn="1"/>
        </p:nvSpPr>
        <p:spPr>
          <a:xfrm>
            <a:off x="-1" y="0"/>
            <a:ext cx="7772400" cy="10058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0256962-AB48-DCD6-FB23-134B25CE9086}"/>
              </a:ext>
            </a:extLst>
          </p:cNvPr>
          <p:cNvSpPr/>
          <p:nvPr userDrawn="1"/>
        </p:nvSpPr>
        <p:spPr>
          <a:xfrm>
            <a:off x="3396" y="0"/>
            <a:ext cx="7769004" cy="10058400"/>
          </a:xfrm>
          <a:custGeom>
            <a:avLst/>
            <a:gdLst>
              <a:gd name="csX0" fmla="*/ 0 w 7772400"/>
              <a:gd name="csY0" fmla="*/ 0 h 10058400"/>
              <a:gd name="csX1" fmla="*/ 7772400 w 7772400"/>
              <a:gd name="csY1" fmla="*/ 0 h 10058400"/>
              <a:gd name="csX2" fmla="*/ 7772400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1784555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58400"/>
              <a:gd name="csX1" fmla="*/ 7772400 w 7772400"/>
              <a:gd name="csY1" fmla="*/ 0 h 10058400"/>
              <a:gd name="csX2" fmla="*/ 2448232 w 7772400"/>
              <a:gd name="csY2" fmla="*/ 10058400 h 10058400"/>
              <a:gd name="csX3" fmla="*/ 0 w 7772400"/>
              <a:gd name="csY3" fmla="*/ 10058400 h 10058400"/>
              <a:gd name="csX4" fmla="*/ 0 w 7772400"/>
              <a:gd name="csY4" fmla="*/ 0 h 10058400"/>
              <a:gd name="csX0" fmla="*/ 0 w 7772400"/>
              <a:gd name="csY0" fmla="*/ 0 h 10062796"/>
              <a:gd name="csX1" fmla="*/ 7772400 w 7772400"/>
              <a:gd name="csY1" fmla="*/ 0 h 10062796"/>
              <a:gd name="csX2" fmla="*/ 2483401 w 7772400"/>
              <a:gd name="csY2" fmla="*/ 10062796 h 10062796"/>
              <a:gd name="csX3" fmla="*/ 0 w 7772400"/>
              <a:gd name="csY3" fmla="*/ 10058400 h 10062796"/>
              <a:gd name="csX4" fmla="*/ 0 w 7772400"/>
              <a:gd name="csY4" fmla="*/ 0 h 100627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772400" h="10062796">
                <a:moveTo>
                  <a:pt x="0" y="0"/>
                </a:moveTo>
                <a:lnTo>
                  <a:pt x="7772400" y="0"/>
                </a:lnTo>
                <a:lnTo>
                  <a:pt x="2483401" y="10062796"/>
                </a:lnTo>
                <a:lnTo>
                  <a:pt x="0" y="100584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E6E42E1-5620-6BC6-FB82-0E4286C834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469" y="6440606"/>
            <a:ext cx="3310731" cy="703144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[Property Address]</a:t>
            </a:r>
          </a:p>
          <a:p>
            <a:pPr marL="194310" marR="0" lvl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[Property Address]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438D15D-191C-61BC-721B-7F30A719F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7301110"/>
            <a:ext cx="3039270" cy="314123"/>
          </a:xfrm>
          <a:prstGeom prst="rect">
            <a:avLst/>
          </a:prstGeom>
        </p:spPr>
        <p:txBody>
          <a:bodyPr/>
          <a:lstStyle>
            <a:lvl1pPr marL="194310" marR="0" indent="-19431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[$Price]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195BF74-C4F5-C887-A00B-9010483BDC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9914" y="6927273"/>
            <a:ext cx="2717018" cy="1440871"/>
          </a:xfrm>
          <a:prstGeom prst="rect">
            <a:avLst/>
          </a:prstGeom>
        </p:spPr>
        <p:txBody>
          <a:bodyPr/>
          <a:lstStyle>
            <a:lvl1pPr marL="194310" marR="0" indent="-194310" algn="r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[Office Name/Address]</a:t>
            </a:r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1401A859-5975-A5F2-FE1D-5B4D9D672F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60818" y="8664660"/>
            <a:ext cx="1536113" cy="5486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25CCB588-9154-70FE-65E4-B725C5A51F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469" y="692943"/>
            <a:ext cx="3310730" cy="549724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5BE53EA8-39D4-89CD-BD32-3BD11EFF927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46802" y="692944"/>
            <a:ext cx="3150129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76FCA781-FDD5-171A-F980-04F99049A13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46802" y="3520810"/>
            <a:ext cx="3150129" cy="26693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BCA09C-ED0D-31DB-3F8E-336CC6ED4A87}"/>
              </a:ext>
            </a:extLst>
          </p:cNvPr>
          <p:cNvSpPr txBox="1"/>
          <p:nvPr userDrawn="1"/>
        </p:nvSpPr>
        <p:spPr>
          <a:xfrm>
            <a:off x="829734" y="9774992"/>
            <a:ext cx="611293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500" b="0" i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itchFamily="2" charset="77"/>
              </a:rPr>
              <a:t>©2026 RE/MAX, LLC. Each Office Independently Owned and Operated. 25_928</a:t>
            </a:r>
          </a:p>
        </p:txBody>
      </p:sp>
    </p:spTree>
    <p:extLst>
      <p:ext uri="{BB962C8B-B14F-4D97-AF65-F5344CB8AC3E}">
        <p14:creationId xmlns:p14="http://schemas.microsoft.com/office/powerpoint/2010/main" val="813067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832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79" r:id="rId3"/>
    <p:sldLayoutId id="2147483683" r:id="rId4"/>
    <p:sldLayoutId id="2147483678" r:id="rId5"/>
    <p:sldLayoutId id="2147483687" r:id="rId6"/>
    <p:sldLayoutId id="2147483672" r:id="rId7"/>
    <p:sldLayoutId id="2147483680" r:id="rId8"/>
    <p:sldLayoutId id="2147483684" r:id="rId9"/>
    <p:sldLayoutId id="2147483677" r:id="rId10"/>
    <p:sldLayoutId id="2147483688" r:id="rId11"/>
    <p:sldLayoutId id="2147483673" r:id="rId12"/>
    <p:sldLayoutId id="2147483681" r:id="rId13"/>
    <p:sldLayoutId id="2147483685" r:id="rId14"/>
    <p:sldLayoutId id="2147483676" r:id="rId15"/>
    <p:sldLayoutId id="2147483689" r:id="rId16"/>
    <p:sldLayoutId id="2147483714" r:id="rId17"/>
    <p:sldLayoutId id="2147483674" r:id="rId18"/>
    <p:sldLayoutId id="2147483682" r:id="rId19"/>
    <p:sldLayoutId id="2147483686" r:id="rId20"/>
    <p:sldLayoutId id="2147483675" r:id="rId21"/>
    <p:sldLayoutId id="2147483690" r:id="rId22"/>
    <p:sldLayoutId id="2147483715" r:id="rId23"/>
    <p:sldLayoutId id="2147483692" r:id="rId24"/>
    <p:sldLayoutId id="2147483691" r:id="rId25"/>
    <p:sldLayoutId id="2147483663" r:id="rId26"/>
    <p:sldLayoutId id="2147483693" r:id="rId27"/>
    <p:sldLayoutId id="2147483694" r:id="rId28"/>
    <p:sldLayoutId id="2147483695" r:id="rId29"/>
    <p:sldLayoutId id="2147483696" r:id="rId30"/>
    <p:sldLayoutId id="2147483697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10" r:id="rId44"/>
    <p:sldLayoutId id="2147483711" r:id="rId45"/>
    <p:sldLayoutId id="2147483712" r:id="rId46"/>
    <p:sldLayoutId id="2147483713" r:id="rId47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5EDE2A08-1E49-77FB-D56D-9BEBC71E79B4}"/>
              </a:ext>
            </a:extLst>
          </p:cNvPr>
          <p:cNvSpPr txBox="1">
            <a:spLocks/>
          </p:cNvSpPr>
          <p:nvPr/>
        </p:nvSpPr>
        <p:spPr>
          <a:xfrm>
            <a:off x="480174" y="1731564"/>
            <a:ext cx="6688268" cy="369332"/>
          </a:xfrm>
          <a:prstGeom prst="rect">
            <a:avLst/>
          </a:prstGeom>
        </p:spPr>
        <p:txBody>
          <a:bodyPr/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000" dirty="0">
                <a:latin typeface="Montserrat" panose="02000505000000020004" pitchFamily="2" charset="77"/>
              </a:rPr>
              <a:t>Pick the theme that suits your presentation best: Use a single color theme for the entire thing or highlight different sections with extra colors.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93DAD19-7E58-4E4E-EFAE-711AD019FFAF}"/>
              </a:ext>
            </a:extLst>
          </p:cNvPr>
          <p:cNvSpPr txBox="1">
            <a:spLocks/>
          </p:cNvSpPr>
          <p:nvPr/>
        </p:nvSpPr>
        <p:spPr>
          <a:xfrm>
            <a:off x="480174" y="556353"/>
            <a:ext cx="7090748" cy="947308"/>
          </a:xfrm>
          <a:prstGeom prst="rect">
            <a:avLst/>
          </a:prstGeom>
        </p:spPr>
        <p:txBody>
          <a:bodyPr/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Style Guide</a:t>
            </a:r>
            <a:br>
              <a:rPr lang="en-US" dirty="0"/>
            </a:br>
            <a:r>
              <a:rPr lang="en-US" sz="2000" dirty="0"/>
              <a:t>(Delete slides in presentation below before use)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06291E-20B9-B538-48C7-ABA1940E40AB}"/>
              </a:ext>
            </a:extLst>
          </p:cNvPr>
          <p:cNvSpPr txBox="1"/>
          <p:nvPr/>
        </p:nvSpPr>
        <p:spPr>
          <a:xfrm>
            <a:off x="480174" y="2456053"/>
            <a:ext cx="709074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i="0" dirty="0">
                <a:latin typeface="Montserrat Light" pitchFamily="2" charset="77"/>
              </a:rPr>
              <a:t>Fonts</a:t>
            </a:r>
          </a:p>
          <a:p>
            <a:pPr algn="l"/>
            <a:r>
              <a:rPr lang="en-US" sz="2800" b="1" dirty="0">
                <a:latin typeface="Montserrat" panose="02000505000000020004" pitchFamily="2" charset="77"/>
              </a:rPr>
              <a:t>Headline Text – Montserrat Bold, 28pt</a:t>
            </a:r>
          </a:p>
          <a:p>
            <a:pPr algn="l"/>
            <a:r>
              <a:rPr lang="en-US" sz="1100" b="0" i="0" dirty="0">
                <a:latin typeface="Montserrat Light" pitchFamily="2" charset="77"/>
              </a:rPr>
              <a:t>Body Text – Montserrat Light, 11pt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54FA72-8D69-4EED-7241-D8AF0922A7ED}"/>
              </a:ext>
            </a:extLst>
          </p:cNvPr>
          <p:cNvSpPr txBox="1"/>
          <p:nvPr/>
        </p:nvSpPr>
        <p:spPr>
          <a:xfrm>
            <a:off x="513822" y="3742207"/>
            <a:ext cx="247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i="0" u="none" dirty="0">
                <a:latin typeface="Montserrat Light" pitchFamily="2" charset="77"/>
              </a:rPr>
              <a:t>Colors</a:t>
            </a:r>
            <a:endParaRPr lang="en-US" sz="1800" b="0" i="0" dirty="0">
              <a:latin typeface="Montserrat Light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50049E-713C-AAEE-E23C-A95957CB089F}"/>
              </a:ext>
            </a:extLst>
          </p:cNvPr>
          <p:cNvSpPr/>
          <p:nvPr/>
        </p:nvSpPr>
        <p:spPr>
          <a:xfrm>
            <a:off x="642430" y="4119228"/>
            <a:ext cx="475488" cy="4754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16FD9E-8E74-8419-207E-3CCE602C0F2F}"/>
              </a:ext>
            </a:extLst>
          </p:cNvPr>
          <p:cNvSpPr txBox="1"/>
          <p:nvPr/>
        </p:nvSpPr>
        <p:spPr>
          <a:xfrm>
            <a:off x="552380" y="4569129"/>
            <a:ext cx="1444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 dirty="0">
                <a:solidFill>
                  <a:schemeClr val="tx1"/>
                </a:solidFill>
                <a:latin typeface="Montserrat Light" pitchFamily="2" charset="77"/>
              </a:rPr>
              <a:t>#00000</a:t>
            </a:r>
            <a:br>
              <a:rPr lang="en-US" sz="1000" b="1" i="0" u="none" dirty="0">
                <a:solidFill>
                  <a:schemeClr val="tx1"/>
                </a:solidFill>
                <a:latin typeface="Montserrat Light" pitchFamily="2" charset="77"/>
              </a:rPr>
            </a:br>
            <a:r>
              <a:rPr lang="en-US" sz="1000" b="1" i="0" u="none" dirty="0">
                <a:solidFill>
                  <a:schemeClr val="tx1"/>
                </a:solidFill>
                <a:latin typeface="Montserrat Light" pitchFamily="2" charset="77"/>
              </a:rPr>
              <a:t>Black</a:t>
            </a:r>
            <a:endParaRPr lang="en-US" sz="1000" b="0" i="0" dirty="0">
              <a:solidFill>
                <a:schemeClr val="tx1"/>
              </a:solidFill>
              <a:latin typeface="Montserrat Light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E46DC8-B3F0-AAB5-6820-CB29D0C11D67}"/>
              </a:ext>
            </a:extLst>
          </p:cNvPr>
          <p:cNvSpPr/>
          <p:nvPr/>
        </p:nvSpPr>
        <p:spPr>
          <a:xfrm>
            <a:off x="1417965" y="4111539"/>
            <a:ext cx="475488" cy="475488"/>
          </a:xfrm>
          <a:prstGeom prst="rect">
            <a:avLst/>
          </a:prstGeom>
          <a:solidFill>
            <a:srgbClr val="F7F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0863FC-5CB1-F41C-5F46-347EC2EF05CB}"/>
              </a:ext>
            </a:extLst>
          </p:cNvPr>
          <p:cNvSpPr txBox="1"/>
          <p:nvPr/>
        </p:nvSpPr>
        <p:spPr>
          <a:xfrm>
            <a:off x="1322405" y="4561440"/>
            <a:ext cx="10911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 dirty="0">
                <a:solidFill>
                  <a:schemeClr val="tx1"/>
                </a:solidFill>
                <a:latin typeface="Montserrat Light" pitchFamily="2" charset="77"/>
              </a:rPr>
              <a:t>#f7f5ee</a:t>
            </a:r>
            <a:br>
              <a:rPr lang="en-US" sz="1000" b="1" i="0" u="none" dirty="0">
                <a:solidFill>
                  <a:schemeClr val="tx1"/>
                </a:solidFill>
                <a:latin typeface="Montserrat Light" pitchFamily="2" charset="77"/>
              </a:rPr>
            </a:br>
            <a:r>
              <a:rPr lang="en-US" sz="1000" b="1" i="0" u="none" dirty="0">
                <a:solidFill>
                  <a:schemeClr val="tx1"/>
                </a:solidFill>
                <a:latin typeface="Montserrat Light" pitchFamily="2" charset="77"/>
              </a:rPr>
              <a:t>REMAX Cream</a:t>
            </a:r>
            <a:endParaRPr lang="en-US" sz="1000" b="0" i="0" dirty="0">
              <a:solidFill>
                <a:schemeClr val="tx1"/>
              </a:solidFill>
              <a:latin typeface="Montserrat Light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63C9D0-E9CD-A155-54ED-8069BF188233}"/>
              </a:ext>
            </a:extLst>
          </p:cNvPr>
          <p:cNvSpPr/>
          <p:nvPr/>
        </p:nvSpPr>
        <p:spPr>
          <a:xfrm>
            <a:off x="2292977" y="4119228"/>
            <a:ext cx="475488" cy="47548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94E57C-3F20-00E3-96F0-F657997D39FD}"/>
              </a:ext>
            </a:extLst>
          </p:cNvPr>
          <p:cNvSpPr txBox="1"/>
          <p:nvPr/>
        </p:nvSpPr>
        <p:spPr>
          <a:xfrm>
            <a:off x="2191909" y="4569129"/>
            <a:ext cx="795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 dirty="0">
                <a:solidFill>
                  <a:schemeClr val="tx1"/>
                </a:solidFill>
                <a:latin typeface="Montserrat Light" pitchFamily="2" charset="77"/>
              </a:rPr>
              <a:t>#FFFFFF</a:t>
            </a:r>
            <a:br>
              <a:rPr lang="en-US" sz="1000" b="1" i="0" u="none" dirty="0">
                <a:solidFill>
                  <a:schemeClr val="tx1"/>
                </a:solidFill>
                <a:latin typeface="Montserrat Light" pitchFamily="2" charset="77"/>
              </a:rPr>
            </a:br>
            <a:r>
              <a:rPr lang="en-US" sz="1000" b="1" i="0" u="none" dirty="0">
                <a:solidFill>
                  <a:schemeClr val="tx1"/>
                </a:solidFill>
                <a:latin typeface="Montserrat Light" pitchFamily="2" charset="77"/>
              </a:rPr>
              <a:t>White</a:t>
            </a:r>
            <a:endParaRPr lang="en-US" sz="1000" b="0" i="0" dirty="0">
              <a:solidFill>
                <a:schemeClr val="tx1"/>
              </a:solidFill>
              <a:latin typeface="Montserrat Light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4E87D3-E6AF-541A-15E4-4F2A0DFDABD2}"/>
              </a:ext>
            </a:extLst>
          </p:cNvPr>
          <p:cNvSpPr txBox="1"/>
          <p:nvPr/>
        </p:nvSpPr>
        <p:spPr>
          <a:xfrm>
            <a:off x="3766943" y="3780707"/>
            <a:ext cx="247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i="0" u="none" dirty="0">
                <a:latin typeface="Montserrat Light" pitchFamily="2" charset="77"/>
              </a:rPr>
              <a:t>Logos</a:t>
            </a:r>
            <a:endParaRPr lang="en-US" sz="1800" b="0" i="0" dirty="0">
              <a:latin typeface="Montserrat Light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A4AD8E-DB81-DB5A-174E-D81F8A1D201D}"/>
              </a:ext>
            </a:extLst>
          </p:cNvPr>
          <p:cNvSpPr txBox="1"/>
          <p:nvPr/>
        </p:nvSpPr>
        <p:spPr>
          <a:xfrm>
            <a:off x="3766943" y="4157275"/>
            <a:ext cx="18279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 dirty="0">
                <a:latin typeface="Montserrat Light" pitchFamily="2" charset="77"/>
              </a:rPr>
              <a:t>Primary Logo Black</a:t>
            </a:r>
            <a:endParaRPr lang="en-US" sz="1000" b="0" i="0" dirty="0">
              <a:latin typeface="Montserrat Light" pitchFamily="2" charset="77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F9FD1AA-8E4C-D425-7A4A-4120BB0276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943" y="4561440"/>
            <a:ext cx="1518277" cy="54224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D15477B-2DAF-2ED3-04CC-7CC85526F1AB}"/>
              </a:ext>
            </a:extLst>
          </p:cNvPr>
          <p:cNvSpPr txBox="1"/>
          <p:nvPr/>
        </p:nvSpPr>
        <p:spPr>
          <a:xfrm>
            <a:off x="5502753" y="4157275"/>
            <a:ext cx="18279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 dirty="0">
                <a:latin typeface="Montserrat Light" pitchFamily="2" charset="77"/>
              </a:rPr>
              <a:t>Primary Logo Cream</a:t>
            </a:r>
            <a:endParaRPr lang="en-US" sz="1000" b="0" i="0" dirty="0">
              <a:latin typeface="Montserrat Light" pitchFamily="2" charset="77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CBFC634-DAB1-0EB8-E67F-15EB02AE806D}"/>
              </a:ext>
            </a:extLst>
          </p:cNvPr>
          <p:cNvSpPr/>
          <p:nvPr/>
        </p:nvSpPr>
        <p:spPr>
          <a:xfrm>
            <a:off x="5502753" y="4453296"/>
            <a:ext cx="1572063" cy="75853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9A39908-35C2-BDCB-81F5-34F7514584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529646" y="4561440"/>
            <a:ext cx="1518277" cy="542241"/>
          </a:xfrm>
          <a:prstGeom prst="rect">
            <a:avLst/>
          </a:prstGeom>
        </p:spPr>
      </p:pic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2E5C0FC2-F4DE-25C1-3466-E29718EFD2E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1267057"/>
              </p:ext>
            </p:extLst>
          </p:nvPr>
        </p:nvGraphicFramePr>
        <p:xfrm>
          <a:off x="552380" y="6142415"/>
          <a:ext cx="3738603" cy="2231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DA16ACE5-15D7-48DA-6F5F-EF293FE98C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3864196"/>
              </p:ext>
            </p:extLst>
          </p:nvPr>
        </p:nvGraphicFramePr>
        <p:xfrm>
          <a:off x="4033797" y="6142415"/>
          <a:ext cx="3738603" cy="2231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5E4A23B3-5153-7686-4FBB-1752DD7A6DA7}"/>
              </a:ext>
            </a:extLst>
          </p:cNvPr>
          <p:cNvSpPr txBox="1"/>
          <p:nvPr/>
        </p:nvSpPr>
        <p:spPr>
          <a:xfrm>
            <a:off x="513822" y="5659238"/>
            <a:ext cx="247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i="0" u="none" dirty="0">
                <a:latin typeface="Montserrat Light" pitchFamily="2" charset="77"/>
              </a:rPr>
              <a:t>Charts</a:t>
            </a:r>
            <a:endParaRPr lang="en-US" sz="1800" b="0" i="0" dirty="0">
              <a:latin typeface="Montserrat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53555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863F3EE-00F3-A849-6352-F47B2102BC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CE1D05-45D1-C11B-5E5A-A2846411F9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E9B5B0-7EF8-53CC-A5CB-F5527BC2E2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D2DD479-35F5-9350-890F-64D4077B67D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93" r="9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D5231C1-19B4-AC52-CA4C-01E2CA0D2E4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3AD64D7-80AC-995A-031B-1B7D331FB5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8382083-FE6F-9753-5E7D-30A51FFB4E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F2E11FC-A8ED-585F-A068-AEC4B6C8E1C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792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6F3F22-FDEE-C24B-EF30-2AC5A7F2B9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50DA6E-2C23-D13F-D86E-E1C664E9B0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EF85D5-2266-4932-0C67-7A88918E75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C64226B8-A838-199E-0E39-44E4B4C4F6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93" r="9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2EE1A52-DDE2-5F57-6E2C-CB5DD6FC2F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760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8BBDDD0-8EE6-F318-0182-AF62B12AFAB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9B2AB0-4242-3957-DA30-56EDD76CB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37049B-B1E9-458E-AE85-0B9466243A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5A6E9F-38A1-7FAB-7064-96B2F30EB1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BD1CB08-78CB-5553-71BA-574689B3545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41" r="41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986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D4A198-C778-4E33-9CFF-D7971821E0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27B07A-2914-D2BC-11A0-DCE6250EF4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605225-DF1A-8B44-F59E-E5E84A9F03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96D066A3-4511-A882-62CF-BAD8634DE3B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41" r="4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E7F7499-3593-D9E8-1248-D672EC1CA9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18A3156-8F79-C103-83F0-B832075BB11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842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B798CC6-52E0-591E-7432-6F11DC320B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9A2C24-66F7-6299-0FBF-72AA27A8B0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ECAC0-7B3F-DF44-9725-B1ADCFC0CD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25015B2E-CC33-B696-DD63-BC7C2E30A58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41" r="4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0E84879-EAAA-61DC-7BB7-AAEADF3AE69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9E466BD-9B0F-1647-4343-814F2F3F80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F495A32-7580-5535-C4E1-5D5E8796A08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804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62D982-BF23-DD17-9C24-28990850D4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3AE0F4-DD33-192C-CA93-ED974AF7BC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DCDB8B-F414-7A12-5860-5E64F45154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1B3485FB-D86E-E3DD-FB5A-82F26AE8E85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41" r="4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FEB6C34-A269-97FC-F90C-775472F036D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3A9D3FE-254A-B17B-707C-4E672D9F03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B8F632E-AD1D-5A2D-3220-DA0BA381B20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DC4BCF-7377-6D69-6E9E-CD47F7C4F4A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293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F137F74-043B-7753-A81C-C1B38C410B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ADF4CC-A39B-8577-541E-49B46B2B00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D63400-49B2-6B80-6221-5FAFCB9EF0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A99AD49-DE9B-9090-88A7-95D1BCAFF18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41" r="4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50BE2E9-24AE-F539-99D7-988D7F103A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575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21CD052-8B2F-3163-C7A0-67ACE51E31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85B23B-7B39-5922-F771-D306D7C298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D313F9-1AEE-E566-87AB-F18CC41625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B6A7C70-F7F2-E849-D13C-56B9CD23E95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03" b="10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0ED374E-9302-F240-5F56-10EA957857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4020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C5A6084-4DDF-DB2A-A4B2-F6D3E66CFAF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83E05D-FB52-C83D-0E4C-A65A77F4F3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015D8DD-91E0-0DB6-F43E-84E56B583A2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41" r="4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83EED-8D9C-519A-D17E-E93F40CAC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9FD165B-4D3A-F2C5-6B6C-31F7DC948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0497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4A2B10-649D-8281-56E2-91D4E96F5C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690D448-FA77-A069-F8BD-DD008E7F91C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41" r="4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008607-4B43-D0BC-4F13-CE9F8E0590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045395-239C-7510-7D13-D3E78A93EB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913009A-5831-D37E-4826-219B9D844A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3AB3154-7AF3-C4A9-0067-BBD586A494C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468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E3CE768-A207-F163-8CEB-66D8ADFBD32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88E71B-3DE8-30B1-25F5-593ADC6108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1A2EED-480C-6F27-1DEF-72A9ED22BC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AAB988-6C43-1231-77F1-22DF156FD5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DD35994-290A-1974-B784-049C4CDBCBC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93" r="93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59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64BBB69-EA64-AB8D-6BD5-02594CC18E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9533C45-DDC5-5E38-8FC5-A9F520BC0F6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41" r="4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0D8243-9233-145E-45C6-2A8A55B31B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0E3994-60B6-E0F0-841C-7E01593CC4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74AB657-BD37-929A-36BB-5E99B25380A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930037F-94F0-ADD6-5A25-0F11A113CA6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15A74C4-4E39-FF7B-F340-BE6D4F20F28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2781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01C561-111E-D6AF-8696-A05174C2A8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0A7756-79D2-E26A-5EDC-1641A0D82F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F3BF317D-8550-719B-DCA5-9A6DFDE8512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41" r="4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C15FD4-560A-E1AE-70F3-8BE2C5177C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7C9FA83-D76E-5BC3-2FCF-D7189C52AF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BC98BB4-BA87-8B21-66AF-22ED7ABE22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F1B2F7C-17D4-05F6-E100-707511C08F9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DE1EBDC-B8F0-D0AB-C9F9-F43E36B57D3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652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7D7E84-B738-FA86-F97A-6B3B95C6CB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AD6FE40-58B4-7FB7-0381-AF190F2C649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41" r="4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2D1F20-2F28-89B1-AF71-3DCCDBCFD5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DBC7DC-E429-F92B-E7F0-7592A1F12B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12D2ED2-C806-5972-3E0E-60AB885DB0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1383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99965DD-4349-1589-5E8F-8243426638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F84354-D75D-21FA-2A7D-D222CDB7E8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5BA4BF-D873-77F9-B1F4-4838295445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5A62272-A1AD-556A-F3F4-B76F954FC8A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03" b="10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A6FB637-7ADF-8913-5FA1-393ED2F0BA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6132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E2E48-EF01-EE25-79AE-DA5567C5F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About REMAX Commercial</a:t>
            </a:r>
            <a:r>
              <a:rPr lang="en-US" baseline="30000" dirty="0"/>
              <a:t>®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743486-8B3B-8FEE-4659-B59BD90A992F}"/>
              </a:ext>
            </a:extLst>
          </p:cNvPr>
          <p:cNvSpPr txBox="1"/>
          <p:nvPr/>
        </p:nvSpPr>
        <p:spPr>
          <a:xfrm>
            <a:off x="712921" y="7329878"/>
            <a:ext cx="65785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Montserrat Light" pitchFamily="2" charset="77"/>
              </a:rPr>
              <a:t>Backed by the REMAX</a:t>
            </a:r>
            <a:r>
              <a:rPr lang="en-US" sz="1100" baseline="30000" dirty="0">
                <a:latin typeface="Montserrat Light" pitchFamily="2" charset="77"/>
              </a:rPr>
              <a:t>®</a:t>
            </a:r>
            <a:r>
              <a:rPr lang="en-US" sz="1100" dirty="0">
                <a:latin typeface="Montserrat Light" pitchFamily="2" charset="77"/>
              </a:rPr>
              <a:t> brand with over 50 years of experience, REMAX Commercial continues to innovate and invest in industry-leading tools that provide its commercial brokers with the right resources to amplify your ambition.</a:t>
            </a:r>
          </a:p>
          <a:p>
            <a:endParaRPr lang="en-US" sz="1100" dirty="0">
              <a:latin typeface="Montserrat Light" pitchFamily="2" charset="77"/>
            </a:endParaRPr>
          </a:p>
          <a:p>
            <a:r>
              <a:rPr lang="en-US" sz="1100" dirty="0">
                <a:latin typeface="Montserrat Light" pitchFamily="2" charset="77"/>
              </a:rPr>
              <a:t>A trusted name to build on, REMAX Commercial brings you big brand leverage and access to an entire global network, expanding your exposure and investment opportunities.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A3D3B1-1197-E217-FD5A-752F11A78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22" y="2174524"/>
            <a:ext cx="6578546" cy="4675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9922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B96428-E803-6AF1-66AB-5FA3EC549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A4D16-DC76-1A8F-71CB-5E1BE62B4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653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FB36A-05B0-47CD-5308-602982296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05FD3-361D-30CC-D7C5-07CEFA55085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895124-80FA-881C-A1FF-35191A5BA1A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1121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452E1-9DDE-E4D1-0A71-D1D2108ED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73FD0-2BED-A14F-D9E1-033C8121A47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5F035C6-126B-3D92-7E0F-4A0592362E8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626991-217E-4BB2-2104-36582D90F8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9782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6F992-4E39-E1F4-7A5F-5D4F15DE8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CAF2DD-F81F-386A-7F5E-144D9C247A0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270926-FEB1-4266-0AEA-FE2591D2F32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AD8D3EB-A478-FC7E-2C93-B1C273FE127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18B5F78-7220-E580-05DF-AAB0D308444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1456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B5D8C-5A58-0035-9EA4-E8DFF1E1E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013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A029DC6-114C-5B61-063C-312160CE23C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443622-72D4-B196-2051-F0A5D3E86C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C2CD70-C5E7-3998-937C-F95209E312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FC2319-FC9D-F1BF-FA97-91A751BAF6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67FCE99-16D7-3E22-EB26-3263177A6E4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93" r="9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AA944E9-8645-FB24-8D58-DBD999C94CB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502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3E28E2-84D2-609B-3D9A-3BA34579ED3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7EA5E2-6B75-3D74-6A37-3200AF7D09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EDE8D17-D539-14E2-1AE6-B5185634A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28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EC45DDD-63A9-E445-62D3-AE42F5A572C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B6DD43-596D-07E2-C1BE-643B11A9C4E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3F2813-B6F4-FFE2-9A05-13D2609AF3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0A5550D-E6BE-4528-8853-5984FBA05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50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CD7DC0E-5929-CADB-2F80-C9459947D95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010BC5-3DAC-0BB4-C60D-2E094DF79BF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8813946-D748-1155-A973-EEFAE91747E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64094B3-99CF-B7AE-D7A9-7F77D8AD63D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9C195D4-07B9-B17B-913D-E05DB9521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577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8F043-2F6E-1725-7AB8-398F65199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239951-C0DA-3BAB-A000-9FA387F5F6E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7797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8B2FB-0ADD-7750-4BED-FC6DFB59E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76C40E-C6BD-344E-D897-B51284617B3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EBF5829-DED3-48A2-09AC-B20B7B8F45E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9095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78DBA-1074-D1E6-006A-9B97C736D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ACEEAC-F15C-FA36-946F-B8FA07DA16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604A34E-3DB4-25A4-99AA-07CDDDFA738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4EEFCF7-E9F5-64DC-2AE3-0760362D74E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037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F82A3-55A0-FD43-0F17-413E5E475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5D1C2C-91D0-9F48-BCAA-46CDEF041E0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120F1C9-96A8-7A1D-C3BA-12C63D42F26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DF2C29-6E8D-E44D-613C-3A8D7E46207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12D2E6C-B896-4658-2A2F-022F7191211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6697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6225E-06D2-F728-0ADA-BAF07A3CD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82B811-87BC-684E-FCE3-C81F9F44FE0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22930DD-5A50-A284-5814-17FA907A22E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9CD3509-CAC2-F105-5ACD-3ACC0981EE2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5D8D03-60C2-74DC-EDD6-CAD92494A7B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EEB3849-ED4C-FAAC-9B44-6E8CF523469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8021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5C163-A5E8-6A24-1AFB-F90796D6A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57115" cy="105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E17369-631D-6C8F-631A-FDD765BC398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3358427-C8BB-9B78-A9E1-2F3A4860442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871406A-0822-0846-5FF5-83A3BF0043F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137B7F7-8AD6-99DE-379D-CB4CCF698C0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FC56-F18B-8E7C-F335-AD6AFF81C07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FA08955-E1AD-B6F5-1B4F-A504186A85B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606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F06CAD4-B143-48AF-83CE-1E13AB35C11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529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C0AD032-880F-2740-B18D-D5CF21A8CA3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6B11AA-8118-9699-60B6-45BE321AC2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8C7383-2126-964B-595E-307B72460B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B47ED6-8C98-7D28-5DE8-DC7244EF73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BAB644E-8EAB-E2AB-6282-99D7B31C8AF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93" r="9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0E3EA58-2F94-125B-AB82-08CB34C3D3C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F008790-6ED7-3B46-7F0B-53246278112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8181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B93FBD2-8E0D-1288-C94B-BC7D2A469B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1C12FD-AA08-0E95-F071-362772B9C6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1241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436ED6-143C-D67C-8994-460DC9EBD8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D8F14C-16CF-1C3A-DED4-9B46ECBC0E2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0120609-22E5-C127-D4A1-2C9765E90CE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8379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BE84CB8-6AB7-873F-17C4-3041BD4E63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0C7560-7864-22F3-EE66-0076CFB92E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EECCFC5-9ED1-A786-3C6C-0B5FA78FFB9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D968773-6837-2C77-C43B-92E500253DE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177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09E44F-BBDD-4963-8F4C-E61A25A5E9C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38444B-8358-F59A-5B98-1E0606A4D40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8BFD91B-65B5-BE01-A840-58228C3F36A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CD77D13-0820-8390-5179-23C92CAFFD8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E15F608-F6B9-A0F5-182A-0C63B4BE44F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1851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A306647-FD1B-B2B7-CADB-DA7E937C6BD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55D02F-3DA7-F750-B093-B0621CA565D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5D0C050-B125-1B05-7341-CE9257FCFC3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823BD8-8092-03AD-4A40-425BB0DBBA2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C101680-AE36-BC1A-1928-219564244FB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70DEBAF-BAEA-4496-59BD-A5D584FEC46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7668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9BB54FE-7063-B1A7-940A-26ED7FEAC4E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4" r="34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3304E0-7AE9-888D-4049-4BBC3E31E88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E755D0-C98C-215B-37BA-547091B6A2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678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5B2209-A9BA-55AA-9248-46C78E6B7A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56CCD2C-CE55-3869-DEE4-B6C1AEEDB61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4" r="34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89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5D13E60-F1B4-35B6-DA84-59F6B87D717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4" r="34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9B9FFC-C5A0-121C-976B-7BF3F9BA06E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359A2-17AC-351A-0B45-D805ED029E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5203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A4BBE6-BB15-4D6D-6190-78373E3E87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E078433-880B-B054-E28B-1EDB284B993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4" r="34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01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89D6CF-BAA8-FE5F-F39C-ECE04E0635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2FE19D-56E8-ECCB-0C93-23C6A22C75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5D55EC-5AF1-B6E8-2D7A-25CB64B998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C36843E-8D42-198A-511B-2EC4F3FBDA8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93" r="9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F0D08C-D339-5E1F-BA1D-949FDB62991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04819C7-C5BA-1E2A-AC92-A4E7441753C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7F2A7FE-646B-8780-34B6-D8F122A10D6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F15E286-7096-259E-EDDD-CBD97923D2A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842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04CA7DF-712B-3774-DCB9-3E2D2B81DE4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7C90EE-62BF-F3D7-03F0-2A5F7A5568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E39A40-4BC0-B962-1EE7-BCB46D557F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B20A11-1CF3-1B2D-37A4-70AE0971E5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486D34F-E79F-310C-D5A3-CA75E7A6615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93" r="93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009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2C67C13-6BDC-D319-622D-2BBFBD7DF4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2AEBAA-1B05-D611-BA55-15BE27CFE9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9C9A5F-82AF-0935-2605-DB74B21F9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75B0AF-8A76-585E-050D-0BC61542E1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912B7FE-404F-C326-3E13-49F9B468732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93" r="93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520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A52378-6347-8A73-B5EF-9ABCC401E8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22F36A-41F2-9CDF-221B-1C44605C78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8EC055-93C8-0DD7-82F0-4701D8F30F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945AD269-ABED-E7FC-3CB7-0BC781C48B1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93" r="9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55211E-058A-5F49-5792-6698428AC8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18932BE-5CAF-C16F-67FA-96E3D0ADF9C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02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4A875B3-9C48-57C5-3D6D-49BCFDE2B9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E3BF9E-56C7-B2CF-3C5E-B0F5F68BD3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F279C8-75B4-F1E4-B4BD-42B27077AE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3971C345-5869-F83A-7C89-C33AE52E023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93" r="9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0350385-2C49-18B9-327D-78DD74A2C1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C2E4739-E772-3E4E-75DF-9AD2413A6DD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20BEF47-D589-B0E2-BC19-D7FC10733C7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649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MAX Colors 2025">
      <a:dk1>
        <a:srgbClr val="000000"/>
      </a:dk1>
      <a:lt1>
        <a:srgbClr val="FFFFFF"/>
      </a:lt1>
      <a:dk2>
        <a:srgbClr val="000E34"/>
      </a:dk2>
      <a:lt2>
        <a:srgbClr val="FFFFFF"/>
      </a:lt2>
      <a:accent1>
        <a:srgbClr val="FF1200"/>
      </a:accent1>
      <a:accent2>
        <a:srgbClr val="0043FF"/>
      </a:accent2>
      <a:accent3>
        <a:srgbClr val="000E34"/>
      </a:accent3>
      <a:accent4>
        <a:srgbClr val="FFFFFF"/>
      </a:accent4>
      <a:accent5>
        <a:srgbClr val="660000"/>
      </a:accent5>
      <a:accent6>
        <a:srgbClr val="F7F5EE"/>
      </a:accent6>
      <a:hlink>
        <a:srgbClr val="0043FF"/>
      </a:hlink>
      <a:folHlink>
        <a:srgbClr val="0043FF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</TotalTime>
  <Words>146</Words>
  <Application>Microsoft Macintosh PowerPoint</Application>
  <PresentationFormat>Custom</PresentationFormat>
  <Paragraphs>17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2" baseType="lpstr">
      <vt:lpstr>Arial</vt:lpstr>
      <vt:lpstr>Montserrat</vt:lpstr>
      <vt:lpstr>Montserrat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About REMAX Commercial®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Williamson, Lindsey</dc:creator>
  <cp:lastModifiedBy>Williamson, Lindsey</cp:lastModifiedBy>
  <cp:revision>27</cp:revision>
  <dcterms:created xsi:type="dcterms:W3CDTF">2026-02-10T17:28:31Z</dcterms:created>
  <dcterms:modified xsi:type="dcterms:W3CDTF">2026-02-19T16:42:55Z</dcterms:modified>
</cp:coreProperties>
</file>