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75" r:id="rId5"/>
    <p:sldId id="262" r:id="rId6"/>
    <p:sldId id="261" r:id="rId7"/>
    <p:sldId id="257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19B05-B3EE-45EC-B5F5-B2739A28D49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E4FD0C-83C8-435C-A4C1-96C3A7C11E29}">
      <dgm:prSet/>
      <dgm:spPr/>
      <dgm:t>
        <a:bodyPr/>
        <a:lstStyle/>
        <a:p>
          <a:r>
            <a:rPr lang="en-US"/>
            <a:t>CASH IN 100% </a:t>
          </a:r>
        </a:p>
      </dgm:t>
    </dgm:pt>
    <dgm:pt modelId="{0CF7E94A-A2C9-4D15-8BCB-E4ADFE774A48}" type="parTrans" cxnId="{D855A0F0-EFCE-49FB-928B-17F01D9344E0}">
      <dgm:prSet/>
      <dgm:spPr/>
      <dgm:t>
        <a:bodyPr/>
        <a:lstStyle/>
        <a:p>
          <a:endParaRPr lang="en-US"/>
        </a:p>
      </dgm:t>
    </dgm:pt>
    <dgm:pt modelId="{D070A1B6-B5B5-4466-95F4-585704F3A2D6}" type="sibTrans" cxnId="{D855A0F0-EFCE-49FB-928B-17F01D9344E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227EE78-3DCB-44E5-8F85-48C4EFB32F4B}">
      <dgm:prSet/>
      <dgm:spPr/>
      <dgm:t>
        <a:bodyPr/>
        <a:lstStyle/>
        <a:p>
          <a:r>
            <a:rPr lang="en-US"/>
            <a:t>CASH OUT (OPERATING EXPENSES) 60%</a:t>
          </a:r>
        </a:p>
      </dgm:t>
    </dgm:pt>
    <dgm:pt modelId="{4680F15C-440E-4443-A1FA-FFAA90CF33CE}" type="parTrans" cxnId="{64EB4E2A-103F-4840-A500-FECD583304F9}">
      <dgm:prSet/>
      <dgm:spPr/>
      <dgm:t>
        <a:bodyPr/>
        <a:lstStyle/>
        <a:p>
          <a:endParaRPr lang="en-US"/>
        </a:p>
      </dgm:t>
    </dgm:pt>
    <dgm:pt modelId="{01859149-8C32-4AB9-BF78-6F30DBA82E55}" type="sibTrans" cxnId="{64EB4E2A-103F-4840-A500-FECD583304F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C658A0C-AAD4-406B-B690-7D420C22A7DF}">
      <dgm:prSet/>
      <dgm:spPr/>
      <dgm:t>
        <a:bodyPr/>
        <a:lstStyle/>
        <a:p>
          <a:r>
            <a:rPr lang="en-US"/>
            <a:t>Doctor Compensation 30%</a:t>
          </a:r>
        </a:p>
      </dgm:t>
    </dgm:pt>
    <dgm:pt modelId="{40E0A66D-A282-4C27-9ACA-57F0259EEFF2}" type="parTrans" cxnId="{3E512A96-F7BF-439B-A01E-92A80DF12B13}">
      <dgm:prSet/>
      <dgm:spPr/>
      <dgm:t>
        <a:bodyPr/>
        <a:lstStyle/>
        <a:p>
          <a:endParaRPr lang="en-US"/>
        </a:p>
      </dgm:t>
    </dgm:pt>
    <dgm:pt modelId="{CCBFD405-7F42-4EEE-9662-3BC185A92C15}" type="sibTrans" cxnId="{3E512A96-F7BF-439B-A01E-92A80DF12B1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DBA7AEC-64E4-4B0B-8D7D-54B14560FD6F}">
      <dgm:prSet/>
      <dgm:spPr/>
      <dgm:t>
        <a:bodyPr/>
        <a:lstStyle/>
        <a:p>
          <a:r>
            <a:rPr lang="en-US"/>
            <a:t>Practice profit 10%</a:t>
          </a:r>
        </a:p>
      </dgm:t>
    </dgm:pt>
    <dgm:pt modelId="{26AF01E2-D6DE-4CC5-96BC-D9F91D496B89}" type="parTrans" cxnId="{BB70C995-01A9-4DA7-ABDD-52212E3C5E12}">
      <dgm:prSet/>
      <dgm:spPr/>
      <dgm:t>
        <a:bodyPr/>
        <a:lstStyle/>
        <a:p>
          <a:endParaRPr lang="en-US"/>
        </a:p>
      </dgm:t>
    </dgm:pt>
    <dgm:pt modelId="{934BB83E-4752-4DAC-833D-8503E196B5B5}" type="sibTrans" cxnId="{BB70C995-01A9-4DA7-ABDD-52212E3C5E1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954AFE9-444D-496D-9362-7D887DAD43F8}" type="pres">
      <dgm:prSet presAssocID="{83519B05-B3EE-45EC-B5F5-B2739A28D493}" presName="Name0" presStyleCnt="0">
        <dgm:presLayoutVars>
          <dgm:animLvl val="lvl"/>
          <dgm:resizeHandles val="exact"/>
        </dgm:presLayoutVars>
      </dgm:prSet>
      <dgm:spPr/>
    </dgm:pt>
    <dgm:pt modelId="{7B3F96AB-4938-4B18-8F00-AC7B26B86D37}" type="pres">
      <dgm:prSet presAssocID="{FBE4FD0C-83C8-435C-A4C1-96C3A7C11E29}" presName="compositeNode" presStyleCnt="0">
        <dgm:presLayoutVars>
          <dgm:bulletEnabled val="1"/>
        </dgm:presLayoutVars>
      </dgm:prSet>
      <dgm:spPr/>
    </dgm:pt>
    <dgm:pt modelId="{EC9ED707-B3D1-45BC-88F5-C545F547ADEC}" type="pres">
      <dgm:prSet presAssocID="{FBE4FD0C-83C8-435C-A4C1-96C3A7C11E29}" presName="bgRect" presStyleLbl="bgAccFollowNode1" presStyleIdx="0" presStyleCnt="4"/>
      <dgm:spPr/>
    </dgm:pt>
    <dgm:pt modelId="{1B5707C9-ECC6-4F79-A4B2-324BE3BCD4CB}" type="pres">
      <dgm:prSet presAssocID="{D070A1B6-B5B5-4466-95F4-585704F3A2D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A34D4F7-08D3-4946-ABCC-CDDBD17C6EB0}" type="pres">
      <dgm:prSet presAssocID="{FBE4FD0C-83C8-435C-A4C1-96C3A7C11E29}" presName="bottomLine" presStyleLbl="alignNode1" presStyleIdx="1" presStyleCnt="8">
        <dgm:presLayoutVars/>
      </dgm:prSet>
      <dgm:spPr/>
    </dgm:pt>
    <dgm:pt modelId="{2F320E77-087C-4ED8-9210-98732F9A376D}" type="pres">
      <dgm:prSet presAssocID="{FBE4FD0C-83C8-435C-A4C1-96C3A7C11E29}" presName="nodeText" presStyleLbl="bgAccFollowNode1" presStyleIdx="0" presStyleCnt="4">
        <dgm:presLayoutVars>
          <dgm:bulletEnabled val="1"/>
        </dgm:presLayoutVars>
      </dgm:prSet>
      <dgm:spPr/>
    </dgm:pt>
    <dgm:pt modelId="{2110D480-6A1A-46D5-91DD-3F9A83E69D82}" type="pres">
      <dgm:prSet presAssocID="{D070A1B6-B5B5-4466-95F4-585704F3A2D6}" presName="sibTrans" presStyleCnt="0"/>
      <dgm:spPr/>
    </dgm:pt>
    <dgm:pt modelId="{0CE31B6E-7A97-4B48-9946-68733DC9303B}" type="pres">
      <dgm:prSet presAssocID="{D227EE78-3DCB-44E5-8F85-48C4EFB32F4B}" presName="compositeNode" presStyleCnt="0">
        <dgm:presLayoutVars>
          <dgm:bulletEnabled val="1"/>
        </dgm:presLayoutVars>
      </dgm:prSet>
      <dgm:spPr/>
    </dgm:pt>
    <dgm:pt modelId="{A5AF42AB-AE33-46D0-B014-FC514FD52D4E}" type="pres">
      <dgm:prSet presAssocID="{D227EE78-3DCB-44E5-8F85-48C4EFB32F4B}" presName="bgRect" presStyleLbl="bgAccFollowNode1" presStyleIdx="1" presStyleCnt="4"/>
      <dgm:spPr/>
    </dgm:pt>
    <dgm:pt modelId="{776C65D5-3AFF-4CB5-A16F-9100E737C3BA}" type="pres">
      <dgm:prSet presAssocID="{01859149-8C32-4AB9-BF78-6F30DBA82E55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C6A144E-A0E9-4DDF-B2B6-7AECDD10C6A0}" type="pres">
      <dgm:prSet presAssocID="{D227EE78-3DCB-44E5-8F85-48C4EFB32F4B}" presName="bottomLine" presStyleLbl="alignNode1" presStyleIdx="3" presStyleCnt="8">
        <dgm:presLayoutVars/>
      </dgm:prSet>
      <dgm:spPr/>
    </dgm:pt>
    <dgm:pt modelId="{8409FDAD-74B2-4EF3-8561-76C2F473B6FD}" type="pres">
      <dgm:prSet presAssocID="{D227EE78-3DCB-44E5-8F85-48C4EFB32F4B}" presName="nodeText" presStyleLbl="bgAccFollowNode1" presStyleIdx="1" presStyleCnt="4">
        <dgm:presLayoutVars>
          <dgm:bulletEnabled val="1"/>
        </dgm:presLayoutVars>
      </dgm:prSet>
      <dgm:spPr/>
    </dgm:pt>
    <dgm:pt modelId="{EAB4E84B-001E-4D34-BEBC-00983C4ADD7C}" type="pres">
      <dgm:prSet presAssocID="{01859149-8C32-4AB9-BF78-6F30DBA82E55}" presName="sibTrans" presStyleCnt="0"/>
      <dgm:spPr/>
    </dgm:pt>
    <dgm:pt modelId="{C8D0D2EF-0B1B-41ED-B7CA-4D2BB749B658}" type="pres">
      <dgm:prSet presAssocID="{FC658A0C-AAD4-406B-B690-7D420C22A7DF}" presName="compositeNode" presStyleCnt="0">
        <dgm:presLayoutVars>
          <dgm:bulletEnabled val="1"/>
        </dgm:presLayoutVars>
      </dgm:prSet>
      <dgm:spPr/>
    </dgm:pt>
    <dgm:pt modelId="{57658D87-B4F1-4AFE-BAFD-35EB7FDFA73B}" type="pres">
      <dgm:prSet presAssocID="{FC658A0C-AAD4-406B-B690-7D420C22A7DF}" presName="bgRect" presStyleLbl="bgAccFollowNode1" presStyleIdx="2" presStyleCnt="4"/>
      <dgm:spPr/>
    </dgm:pt>
    <dgm:pt modelId="{3CCC4071-740B-4C97-9C4C-56C54862B33B}" type="pres">
      <dgm:prSet presAssocID="{CCBFD405-7F42-4EEE-9662-3BC185A92C1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F95941B-B47A-4B49-9C60-B0DC27397247}" type="pres">
      <dgm:prSet presAssocID="{FC658A0C-AAD4-406B-B690-7D420C22A7DF}" presName="bottomLine" presStyleLbl="alignNode1" presStyleIdx="5" presStyleCnt="8">
        <dgm:presLayoutVars/>
      </dgm:prSet>
      <dgm:spPr/>
    </dgm:pt>
    <dgm:pt modelId="{DDD6A119-8213-4AC0-84EC-692EDB4B208A}" type="pres">
      <dgm:prSet presAssocID="{FC658A0C-AAD4-406B-B690-7D420C22A7DF}" presName="nodeText" presStyleLbl="bgAccFollowNode1" presStyleIdx="2" presStyleCnt="4">
        <dgm:presLayoutVars>
          <dgm:bulletEnabled val="1"/>
        </dgm:presLayoutVars>
      </dgm:prSet>
      <dgm:spPr/>
    </dgm:pt>
    <dgm:pt modelId="{1679E321-0A3A-4AB2-8F8A-995E5E93BAE0}" type="pres">
      <dgm:prSet presAssocID="{CCBFD405-7F42-4EEE-9662-3BC185A92C15}" presName="sibTrans" presStyleCnt="0"/>
      <dgm:spPr/>
    </dgm:pt>
    <dgm:pt modelId="{589C8C13-7070-4324-9315-70C5A9CE89AC}" type="pres">
      <dgm:prSet presAssocID="{BDBA7AEC-64E4-4B0B-8D7D-54B14560FD6F}" presName="compositeNode" presStyleCnt="0">
        <dgm:presLayoutVars>
          <dgm:bulletEnabled val="1"/>
        </dgm:presLayoutVars>
      </dgm:prSet>
      <dgm:spPr/>
    </dgm:pt>
    <dgm:pt modelId="{71DA2825-DCA1-4CE6-BD48-FA3EDB88D584}" type="pres">
      <dgm:prSet presAssocID="{BDBA7AEC-64E4-4B0B-8D7D-54B14560FD6F}" presName="bgRect" presStyleLbl="bgAccFollowNode1" presStyleIdx="3" presStyleCnt="4"/>
      <dgm:spPr/>
    </dgm:pt>
    <dgm:pt modelId="{C7625FAF-D81D-4272-87B8-F2D0B5658457}" type="pres">
      <dgm:prSet presAssocID="{934BB83E-4752-4DAC-833D-8503E196B5B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0C6196F-F55E-4E9D-B868-09E158BB7489}" type="pres">
      <dgm:prSet presAssocID="{BDBA7AEC-64E4-4B0B-8D7D-54B14560FD6F}" presName="bottomLine" presStyleLbl="alignNode1" presStyleIdx="7" presStyleCnt="8">
        <dgm:presLayoutVars/>
      </dgm:prSet>
      <dgm:spPr/>
    </dgm:pt>
    <dgm:pt modelId="{AF1AE12D-80DF-42C5-BF7A-B510E0DE3429}" type="pres">
      <dgm:prSet presAssocID="{BDBA7AEC-64E4-4B0B-8D7D-54B14560FD6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49FA4900-9C09-4196-A324-9902AF5C8B05}" type="presOf" srcId="{D227EE78-3DCB-44E5-8F85-48C4EFB32F4B}" destId="{A5AF42AB-AE33-46D0-B014-FC514FD52D4E}" srcOrd="0" destOrd="0" presId="urn:microsoft.com/office/officeart/2016/7/layout/BasicLinearProcessNumbered"/>
    <dgm:cxn modelId="{92D5F028-C11A-43C5-BF38-D174E03C63B6}" type="presOf" srcId="{934BB83E-4752-4DAC-833D-8503E196B5B5}" destId="{C7625FAF-D81D-4272-87B8-F2D0B5658457}" srcOrd="0" destOrd="0" presId="urn:microsoft.com/office/officeart/2016/7/layout/BasicLinearProcessNumbered"/>
    <dgm:cxn modelId="{64EB4E2A-103F-4840-A500-FECD583304F9}" srcId="{83519B05-B3EE-45EC-B5F5-B2739A28D493}" destId="{D227EE78-3DCB-44E5-8F85-48C4EFB32F4B}" srcOrd="1" destOrd="0" parTransId="{4680F15C-440E-4443-A1FA-FFAA90CF33CE}" sibTransId="{01859149-8C32-4AB9-BF78-6F30DBA82E55}"/>
    <dgm:cxn modelId="{3F5B4261-13C4-47B3-A908-358C5E985A8C}" type="presOf" srcId="{CCBFD405-7F42-4EEE-9662-3BC185A92C15}" destId="{3CCC4071-740B-4C97-9C4C-56C54862B33B}" srcOrd="0" destOrd="0" presId="urn:microsoft.com/office/officeart/2016/7/layout/BasicLinearProcessNumbered"/>
    <dgm:cxn modelId="{C68D7551-8E8B-4A05-A7C0-B5EABC931CDB}" type="presOf" srcId="{D070A1B6-B5B5-4466-95F4-585704F3A2D6}" destId="{1B5707C9-ECC6-4F79-A4B2-324BE3BCD4CB}" srcOrd="0" destOrd="0" presId="urn:microsoft.com/office/officeart/2016/7/layout/BasicLinearProcessNumbered"/>
    <dgm:cxn modelId="{BB70C995-01A9-4DA7-ABDD-52212E3C5E12}" srcId="{83519B05-B3EE-45EC-B5F5-B2739A28D493}" destId="{BDBA7AEC-64E4-4B0B-8D7D-54B14560FD6F}" srcOrd="3" destOrd="0" parTransId="{26AF01E2-D6DE-4CC5-96BC-D9F91D496B89}" sibTransId="{934BB83E-4752-4DAC-833D-8503E196B5B5}"/>
    <dgm:cxn modelId="{3E512A96-F7BF-439B-A01E-92A80DF12B13}" srcId="{83519B05-B3EE-45EC-B5F5-B2739A28D493}" destId="{FC658A0C-AAD4-406B-B690-7D420C22A7DF}" srcOrd="2" destOrd="0" parTransId="{40E0A66D-A282-4C27-9ACA-57F0259EEFF2}" sibTransId="{CCBFD405-7F42-4EEE-9662-3BC185A92C15}"/>
    <dgm:cxn modelId="{64CF65AA-1F1C-4D0A-A1C8-C45B9E5DB92E}" type="presOf" srcId="{FC658A0C-AAD4-406B-B690-7D420C22A7DF}" destId="{DDD6A119-8213-4AC0-84EC-692EDB4B208A}" srcOrd="1" destOrd="0" presId="urn:microsoft.com/office/officeart/2016/7/layout/BasicLinearProcessNumbered"/>
    <dgm:cxn modelId="{A005A2B0-CA35-40CC-9CA2-E85BFD984748}" type="presOf" srcId="{01859149-8C32-4AB9-BF78-6F30DBA82E55}" destId="{776C65D5-3AFF-4CB5-A16F-9100E737C3BA}" srcOrd="0" destOrd="0" presId="urn:microsoft.com/office/officeart/2016/7/layout/BasicLinearProcessNumbered"/>
    <dgm:cxn modelId="{6CBD8CBF-F33A-4F45-B001-63A587D5E2C8}" type="presOf" srcId="{BDBA7AEC-64E4-4B0B-8D7D-54B14560FD6F}" destId="{AF1AE12D-80DF-42C5-BF7A-B510E0DE3429}" srcOrd="1" destOrd="0" presId="urn:microsoft.com/office/officeart/2016/7/layout/BasicLinearProcessNumbered"/>
    <dgm:cxn modelId="{C13070C3-885C-4169-AD44-7F861BB8D436}" type="presOf" srcId="{D227EE78-3DCB-44E5-8F85-48C4EFB32F4B}" destId="{8409FDAD-74B2-4EF3-8561-76C2F473B6FD}" srcOrd="1" destOrd="0" presId="urn:microsoft.com/office/officeart/2016/7/layout/BasicLinearProcessNumbered"/>
    <dgm:cxn modelId="{D00B61C8-DEB8-4DCA-9F8B-0F05A5C7F543}" type="presOf" srcId="{FC658A0C-AAD4-406B-B690-7D420C22A7DF}" destId="{57658D87-B4F1-4AFE-BAFD-35EB7FDFA73B}" srcOrd="0" destOrd="0" presId="urn:microsoft.com/office/officeart/2016/7/layout/BasicLinearProcessNumbered"/>
    <dgm:cxn modelId="{6FACB4CC-FD2F-4DED-AA5C-409CFC36C313}" type="presOf" srcId="{FBE4FD0C-83C8-435C-A4C1-96C3A7C11E29}" destId="{2F320E77-087C-4ED8-9210-98732F9A376D}" srcOrd="1" destOrd="0" presId="urn:microsoft.com/office/officeart/2016/7/layout/BasicLinearProcessNumbered"/>
    <dgm:cxn modelId="{57C895E3-C215-4674-8722-614C10B56397}" type="presOf" srcId="{FBE4FD0C-83C8-435C-A4C1-96C3A7C11E29}" destId="{EC9ED707-B3D1-45BC-88F5-C545F547ADEC}" srcOrd="0" destOrd="0" presId="urn:microsoft.com/office/officeart/2016/7/layout/BasicLinearProcessNumbered"/>
    <dgm:cxn modelId="{D855A0F0-EFCE-49FB-928B-17F01D9344E0}" srcId="{83519B05-B3EE-45EC-B5F5-B2739A28D493}" destId="{FBE4FD0C-83C8-435C-A4C1-96C3A7C11E29}" srcOrd="0" destOrd="0" parTransId="{0CF7E94A-A2C9-4D15-8BCB-E4ADFE774A48}" sibTransId="{D070A1B6-B5B5-4466-95F4-585704F3A2D6}"/>
    <dgm:cxn modelId="{5E41BAF6-9EC9-409B-967F-2E30F521FA24}" type="presOf" srcId="{BDBA7AEC-64E4-4B0B-8D7D-54B14560FD6F}" destId="{71DA2825-DCA1-4CE6-BD48-FA3EDB88D584}" srcOrd="0" destOrd="0" presId="urn:microsoft.com/office/officeart/2016/7/layout/BasicLinearProcessNumbered"/>
    <dgm:cxn modelId="{D2C8DAF6-B815-483F-B794-FA77804675C1}" type="presOf" srcId="{83519B05-B3EE-45EC-B5F5-B2739A28D493}" destId="{2954AFE9-444D-496D-9362-7D887DAD43F8}" srcOrd="0" destOrd="0" presId="urn:microsoft.com/office/officeart/2016/7/layout/BasicLinearProcessNumbered"/>
    <dgm:cxn modelId="{7324BF08-B125-4AAE-B101-C564949AD15B}" type="presParOf" srcId="{2954AFE9-444D-496D-9362-7D887DAD43F8}" destId="{7B3F96AB-4938-4B18-8F00-AC7B26B86D37}" srcOrd="0" destOrd="0" presId="urn:microsoft.com/office/officeart/2016/7/layout/BasicLinearProcessNumbered"/>
    <dgm:cxn modelId="{EF3BE4D9-9569-48BD-B6F1-D71507D2D932}" type="presParOf" srcId="{7B3F96AB-4938-4B18-8F00-AC7B26B86D37}" destId="{EC9ED707-B3D1-45BC-88F5-C545F547ADEC}" srcOrd="0" destOrd="0" presId="urn:microsoft.com/office/officeart/2016/7/layout/BasicLinearProcessNumbered"/>
    <dgm:cxn modelId="{93AD43AA-C57F-4F3A-81FF-3F3102AF0E4F}" type="presParOf" srcId="{7B3F96AB-4938-4B18-8F00-AC7B26B86D37}" destId="{1B5707C9-ECC6-4F79-A4B2-324BE3BCD4CB}" srcOrd="1" destOrd="0" presId="urn:microsoft.com/office/officeart/2016/7/layout/BasicLinearProcessNumbered"/>
    <dgm:cxn modelId="{64701A04-9FEA-4E6B-BAAF-A018C9EB3ABB}" type="presParOf" srcId="{7B3F96AB-4938-4B18-8F00-AC7B26B86D37}" destId="{CA34D4F7-08D3-4946-ABCC-CDDBD17C6EB0}" srcOrd="2" destOrd="0" presId="urn:microsoft.com/office/officeart/2016/7/layout/BasicLinearProcessNumbered"/>
    <dgm:cxn modelId="{D548C3E5-1C2D-4FB2-A56C-D4D964AB5D27}" type="presParOf" srcId="{7B3F96AB-4938-4B18-8F00-AC7B26B86D37}" destId="{2F320E77-087C-4ED8-9210-98732F9A376D}" srcOrd="3" destOrd="0" presId="urn:microsoft.com/office/officeart/2016/7/layout/BasicLinearProcessNumbered"/>
    <dgm:cxn modelId="{5B6CF502-F7E9-4A3D-986D-493D81485892}" type="presParOf" srcId="{2954AFE9-444D-496D-9362-7D887DAD43F8}" destId="{2110D480-6A1A-46D5-91DD-3F9A83E69D82}" srcOrd="1" destOrd="0" presId="urn:microsoft.com/office/officeart/2016/7/layout/BasicLinearProcessNumbered"/>
    <dgm:cxn modelId="{8BE8720F-DE88-46F1-8598-C99CD410ADA7}" type="presParOf" srcId="{2954AFE9-444D-496D-9362-7D887DAD43F8}" destId="{0CE31B6E-7A97-4B48-9946-68733DC9303B}" srcOrd="2" destOrd="0" presId="urn:microsoft.com/office/officeart/2016/7/layout/BasicLinearProcessNumbered"/>
    <dgm:cxn modelId="{1AC56F00-6C1D-407E-9D1D-3A253BBE59DB}" type="presParOf" srcId="{0CE31B6E-7A97-4B48-9946-68733DC9303B}" destId="{A5AF42AB-AE33-46D0-B014-FC514FD52D4E}" srcOrd="0" destOrd="0" presId="urn:microsoft.com/office/officeart/2016/7/layout/BasicLinearProcessNumbered"/>
    <dgm:cxn modelId="{0BFADA5A-01DF-4B43-A265-A979FE009926}" type="presParOf" srcId="{0CE31B6E-7A97-4B48-9946-68733DC9303B}" destId="{776C65D5-3AFF-4CB5-A16F-9100E737C3BA}" srcOrd="1" destOrd="0" presId="urn:microsoft.com/office/officeart/2016/7/layout/BasicLinearProcessNumbered"/>
    <dgm:cxn modelId="{CBA96626-B85C-4C1A-A8FF-B29563E7EAC7}" type="presParOf" srcId="{0CE31B6E-7A97-4B48-9946-68733DC9303B}" destId="{EC6A144E-A0E9-4DDF-B2B6-7AECDD10C6A0}" srcOrd="2" destOrd="0" presId="urn:microsoft.com/office/officeart/2016/7/layout/BasicLinearProcessNumbered"/>
    <dgm:cxn modelId="{C96F4CEC-B04C-491B-A835-E78D891F5677}" type="presParOf" srcId="{0CE31B6E-7A97-4B48-9946-68733DC9303B}" destId="{8409FDAD-74B2-4EF3-8561-76C2F473B6FD}" srcOrd="3" destOrd="0" presId="urn:microsoft.com/office/officeart/2016/7/layout/BasicLinearProcessNumbered"/>
    <dgm:cxn modelId="{0890C9A4-DF23-4C14-816B-A900208EF50C}" type="presParOf" srcId="{2954AFE9-444D-496D-9362-7D887DAD43F8}" destId="{EAB4E84B-001E-4D34-BEBC-00983C4ADD7C}" srcOrd="3" destOrd="0" presId="urn:microsoft.com/office/officeart/2016/7/layout/BasicLinearProcessNumbered"/>
    <dgm:cxn modelId="{A89D6D91-F0E3-43B8-AB31-D48474C63805}" type="presParOf" srcId="{2954AFE9-444D-496D-9362-7D887DAD43F8}" destId="{C8D0D2EF-0B1B-41ED-B7CA-4D2BB749B658}" srcOrd="4" destOrd="0" presId="urn:microsoft.com/office/officeart/2016/7/layout/BasicLinearProcessNumbered"/>
    <dgm:cxn modelId="{3B1BABBE-0853-4762-AAA8-9D297E4A2863}" type="presParOf" srcId="{C8D0D2EF-0B1B-41ED-B7CA-4D2BB749B658}" destId="{57658D87-B4F1-4AFE-BAFD-35EB7FDFA73B}" srcOrd="0" destOrd="0" presId="urn:microsoft.com/office/officeart/2016/7/layout/BasicLinearProcessNumbered"/>
    <dgm:cxn modelId="{03192018-D5AD-410E-9755-AD0A89BFC66A}" type="presParOf" srcId="{C8D0D2EF-0B1B-41ED-B7CA-4D2BB749B658}" destId="{3CCC4071-740B-4C97-9C4C-56C54862B33B}" srcOrd="1" destOrd="0" presId="urn:microsoft.com/office/officeart/2016/7/layout/BasicLinearProcessNumbered"/>
    <dgm:cxn modelId="{45EA03E9-F531-48B7-ACFB-A93CD3C9667C}" type="presParOf" srcId="{C8D0D2EF-0B1B-41ED-B7CA-4D2BB749B658}" destId="{5F95941B-B47A-4B49-9C60-B0DC27397247}" srcOrd="2" destOrd="0" presId="urn:microsoft.com/office/officeart/2016/7/layout/BasicLinearProcessNumbered"/>
    <dgm:cxn modelId="{EF8935E0-FD0D-46D8-BA0B-DE950E4D57A1}" type="presParOf" srcId="{C8D0D2EF-0B1B-41ED-B7CA-4D2BB749B658}" destId="{DDD6A119-8213-4AC0-84EC-692EDB4B208A}" srcOrd="3" destOrd="0" presId="urn:microsoft.com/office/officeart/2016/7/layout/BasicLinearProcessNumbered"/>
    <dgm:cxn modelId="{C0D0A983-20DB-4AEF-A4E0-7AC92FA2FAAF}" type="presParOf" srcId="{2954AFE9-444D-496D-9362-7D887DAD43F8}" destId="{1679E321-0A3A-4AB2-8F8A-995E5E93BAE0}" srcOrd="5" destOrd="0" presId="urn:microsoft.com/office/officeart/2016/7/layout/BasicLinearProcessNumbered"/>
    <dgm:cxn modelId="{4BE9F68D-5BCA-49CF-B76C-16767CB0FD42}" type="presParOf" srcId="{2954AFE9-444D-496D-9362-7D887DAD43F8}" destId="{589C8C13-7070-4324-9315-70C5A9CE89AC}" srcOrd="6" destOrd="0" presId="urn:microsoft.com/office/officeart/2016/7/layout/BasicLinearProcessNumbered"/>
    <dgm:cxn modelId="{3C98C24A-F625-4529-B2E9-A08AD6C826D2}" type="presParOf" srcId="{589C8C13-7070-4324-9315-70C5A9CE89AC}" destId="{71DA2825-DCA1-4CE6-BD48-FA3EDB88D584}" srcOrd="0" destOrd="0" presId="urn:microsoft.com/office/officeart/2016/7/layout/BasicLinearProcessNumbered"/>
    <dgm:cxn modelId="{4EEF278B-14C8-420F-8E06-B5B3909D691E}" type="presParOf" srcId="{589C8C13-7070-4324-9315-70C5A9CE89AC}" destId="{C7625FAF-D81D-4272-87B8-F2D0B5658457}" srcOrd="1" destOrd="0" presId="urn:microsoft.com/office/officeart/2016/7/layout/BasicLinearProcessNumbered"/>
    <dgm:cxn modelId="{8968D029-D6CE-42E5-AF7C-B2EB20EF5E02}" type="presParOf" srcId="{589C8C13-7070-4324-9315-70C5A9CE89AC}" destId="{00C6196F-F55E-4E9D-B868-09E158BB7489}" srcOrd="2" destOrd="0" presId="urn:microsoft.com/office/officeart/2016/7/layout/BasicLinearProcessNumbered"/>
    <dgm:cxn modelId="{FE1CCAEB-55F5-48D4-9B3B-7A962A03B8E4}" type="presParOf" srcId="{589C8C13-7070-4324-9315-70C5A9CE89AC}" destId="{AF1AE12D-80DF-42C5-BF7A-B510E0DE342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1DDA8-A19F-4020-9BA1-27FCD10962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4D99E18-8097-48D5-A1E5-13E752B55334}">
      <dgm:prSet/>
      <dgm:spPr/>
      <dgm:t>
        <a:bodyPr/>
        <a:lstStyle/>
        <a:p>
          <a:r>
            <a:rPr lang="en-US"/>
            <a:t>Renegotiate your reimbursement rates with insurance companies</a:t>
          </a:r>
        </a:p>
      </dgm:t>
    </dgm:pt>
    <dgm:pt modelId="{7B4D2B00-A561-46DA-8F1D-5499C9E9C0E3}" type="parTrans" cxnId="{7D6B97A4-3C39-41A9-957C-7241FEAFBBA1}">
      <dgm:prSet/>
      <dgm:spPr/>
      <dgm:t>
        <a:bodyPr/>
        <a:lstStyle/>
        <a:p>
          <a:endParaRPr lang="en-US"/>
        </a:p>
      </dgm:t>
    </dgm:pt>
    <dgm:pt modelId="{1DE524C6-78A5-4E1B-97E3-8B0578E6298E}" type="sibTrans" cxnId="{7D6B97A4-3C39-41A9-957C-7241FEAFBBA1}">
      <dgm:prSet/>
      <dgm:spPr/>
      <dgm:t>
        <a:bodyPr/>
        <a:lstStyle/>
        <a:p>
          <a:endParaRPr lang="en-US"/>
        </a:p>
      </dgm:t>
    </dgm:pt>
    <dgm:pt modelId="{09BC65D2-E847-47E2-8785-A3EA08FF52CE}">
      <dgm:prSet/>
      <dgm:spPr/>
      <dgm:t>
        <a:bodyPr/>
        <a:lstStyle/>
        <a:p>
          <a:endParaRPr lang="en-US" dirty="0"/>
        </a:p>
      </dgm:t>
    </dgm:pt>
    <dgm:pt modelId="{3BC514CA-59CE-4BBE-B194-46800DE3BC2D}" type="parTrans" cxnId="{94C3BAEF-3B25-4764-B99E-69B75C132E26}">
      <dgm:prSet/>
      <dgm:spPr/>
      <dgm:t>
        <a:bodyPr/>
        <a:lstStyle/>
        <a:p>
          <a:endParaRPr lang="en-US"/>
        </a:p>
      </dgm:t>
    </dgm:pt>
    <dgm:pt modelId="{91EA8614-03D9-4ADB-A5B3-592287A0CF79}" type="sibTrans" cxnId="{94C3BAEF-3B25-4764-B99E-69B75C132E26}">
      <dgm:prSet/>
      <dgm:spPr/>
      <dgm:t>
        <a:bodyPr/>
        <a:lstStyle/>
        <a:p>
          <a:endParaRPr lang="en-US"/>
        </a:p>
      </dgm:t>
    </dgm:pt>
    <dgm:pt modelId="{E76777A0-39BC-4C7B-8CED-3A3CD730054D}">
      <dgm:prSet/>
      <dgm:spPr/>
      <dgm:t>
        <a:bodyPr/>
        <a:lstStyle/>
        <a:p>
          <a:r>
            <a:rPr lang="en-US" dirty="0"/>
            <a:t>How about going out of network with all plans?</a:t>
          </a:r>
        </a:p>
      </dgm:t>
    </dgm:pt>
    <dgm:pt modelId="{22447FCF-D696-4905-BDAA-7F6C004E3825}" type="parTrans" cxnId="{1BED04FF-5CBA-4239-BD6A-587DC8BE9C80}">
      <dgm:prSet/>
      <dgm:spPr/>
      <dgm:t>
        <a:bodyPr/>
        <a:lstStyle/>
        <a:p>
          <a:endParaRPr lang="en-US"/>
        </a:p>
      </dgm:t>
    </dgm:pt>
    <dgm:pt modelId="{2836A2DA-6D2D-44A0-9A45-16413911ED15}" type="sibTrans" cxnId="{1BED04FF-5CBA-4239-BD6A-587DC8BE9C80}">
      <dgm:prSet/>
      <dgm:spPr/>
      <dgm:t>
        <a:bodyPr/>
        <a:lstStyle/>
        <a:p>
          <a:endParaRPr lang="en-US"/>
        </a:p>
      </dgm:t>
    </dgm:pt>
    <dgm:pt modelId="{79726BFC-E038-4B91-ADF9-A347E903A883}">
      <dgm:prSet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Collect GRT on copayments and deductibles (all patient payments)</a:t>
          </a:r>
        </a:p>
      </dgm:t>
    </dgm:pt>
    <dgm:pt modelId="{D8ADAD3E-1D6E-436A-95C3-3ABACE93E633}" type="parTrans" cxnId="{FD39B4F4-33F2-4BBA-A28F-BF052248A0D0}">
      <dgm:prSet/>
      <dgm:spPr/>
      <dgm:t>
        <a:bodyPr/>
        <a:lstStyle/>
        <a:p>
          <a:endParaRPr lang="en-US"/>
        </a:p>
      </dgm:t>
    </dgm:pt>
    <dgm:pt modelId="{4B956E70-32E6-4FEB-AFDD-FE3F66B05A29}" type="sibTrans" cxnId="{FD39B4F4-33F2-4BBA-A28F-BF052248A0D0}">
      <dgm:prSet/>
      <dgm:spPr/>
      <dgm:t>
        <a:bodyPr/>
        <a:lstStyle/>
        <a:p>
          <a:endParaRPr lang="en-US"/>
        </a:p>
      </dgm:t>
    </dgm:pt>
    <dgm:pt modelId="{86A413B4-4A9C-4F3A-A648-3BACC9A0CF85}">
      <dgm:prSet/>
      <dgm:spPr/>
      <dgm:t>
        <a:bodyPr/>
        <a:lstStyle/>
        <a:p>
          <a:r>
            <a:rPr lang="en-US" dirty="0"/>
            <a:t>Review your accounts receivables and aggressively collect older accounts, </a:t>
          </a:r>
        </a:p>
      </dgm:t>
    </dgm:pt>
    <dgm:pt modelId="{B28B5238-511F-48C9-A0E3-B12E5326FDD4}" type="parTrans" cxnId="{AF0E12C1-C69F-4288-A990-3C0187BAB4A2}">
      <dgm:prSet/>
      <dgm:spPr/>
      <dgm:t>
        <a:bodyPr/>
        <a:lstStyle/>
        <a:p>
          <a:endParaRPr lang="en-US"/>
        </a:p>
      </dgm:t>
    </dgm:pt>
    <dgm:pt modelId="{A1B2727C-B848-4A55-93E9-BE387D1D5E38}" type="sibTrans" cxnId="{AF0E12C1-C69F-4288-A990-3C0187BAB4A2}">
      <dgm:prSet/>
      <dgm:spPr/>
      <dgm:t>
        <a:bodyPr/>
        <a:lstStyle/>
        <a:p>
          <a:endParaRPr lang="en-US"/>
        </a:p>
      </dgm:t>
    </dgm:pt>
    <dgm:pt modelId="{B576B294-5FBA-41E2-8CE4-76666DBFFEFB}">
      <dgm:prSet/>
      <dgm:spPr/>
      <dgm:t>
        <a:bodyPr/>
        <a:lstStyle/>
        <a:p>
          <a:r>
            <a:rPr lang="en-US" dirty="0"/>
            <a:t>Add other services such as Invisalign or Implants, teeth whitening</a:t>
          </a:r>
        </a:p>
      </dgm:t>
    </dgm:pt>
    <dgm:pt modelId="{709BDD2B-9241-48CE-AE80-3193355D117D}" type="parTrans" cxnId="{DB623F3C-7C95-4FE1-BAC1-2EA221C05451}">
      <dgm:prSet/>
      <dgm:spPr/>
      <dgm:t>
        <a:bodyPr/>
        <a:lstStyle/>
        <a:p>
          <a:endParaRPr lang="en-US"/>
        </a:p>
      </dgm:t>
    </dgm:pt>
    <dgm:pt modelId="{34CEBF87-CC17-411D-A3B1-70434A1A96BC}" type="sibTrans" cxnId="{DB623F3C-7C95-4FE1-BAC1-2EA221C05451}">
      <dgm:prSet/>
      <dgm:spPr/>
      <dgm:t>
        <a:bodyPr/>
        <a:lstStyle/>
        <a:p>
          <a:endParaRPr lang="en-US"/>
        </a:p>
      </dgm:t>
    </dgm:pt>
    <dgm:pt modelId="{B3A300F9-088D-4331-8D94-2A30EF0160F7}">
      <dgm:prSet/>
      <dgm:spPr/>
      <dgm:t>
        <a:bodyPr/>
        <a:lstStyle/>
        <a:p>
          <a:r>
            <a:rPr lang="en-US"/>
            <a:t>In office membership plans</a:t>
          </a:r>
        </a:p>
      </dgm:t>
    </dgm:pt>
    <dgm:pt modelId="{6249CA75-2DAE-49B3-91DD-353699FE0B8E}" type="parTrans" cxnId="{462AE19D-F161-48FB-A9CF-9A3C93236DF7}">
      <dgm:prSet/>
      <dgm:spPr/>
      <dgm:t>
        <a:bodyPr/>
        <a:lstStyle/>
        <a:p>
          <a:endParaRPr lang="en-US"/>
        </a:p>
      </dgm:t>
    </dgm:pt>
    <dgm:pt modelId="{85F8DB6D-37A7-4F4E-83C7-80963950FC83}" type="sibTrans" cxnId="{462AE19D-F161-48FB-A9CF-9A3C93236DF7}">
      <dgm:prSet/>
      <dgm:spPr/>
      <dgm:t>
        <a:bodyPr/>
        <a:lstStyle/>
        <a:p>
          <a:endParaRPr lang="en-US"/>
        </a:p>
      </dgm:t>
    </dgm:pt>
    <dgm:pt modelId="{216564DC-B0AE-410A-9C1A-0FB3AA548AD0}" type="pres">
      <dgm:prSet presAssocID="{2051DDA8-A19F-4020-9BA1-27FCD1096230}" presName="root" presStyleCnt="0">
        <dgm:presLayoutVars>
          <dgm:dir/>
          <dgm:resizeHandles val="exact"/>
        </dgm:presLayoutVars>
      </dgm:prSet>
      <dgm:spPr/>
    </dgm:pt>
    <dgm:pt modelId="{2AB9DD27-E66B-4FF1-A464-52AF5B1129DB}" type="pres">
      <dgm:prSet presAssocID="{34D99E18-8097-48D5-A1E5-13E752B55334}" presName="compNode" presStyleCnt="0"/>
      <dgm:spPr/>
    </dgm:pt>
    <dgm:pt modelId="{58ED3415-71E1-4A8C-8B46-4D7E693AD04E}" type="pres">
      <dgm:prSet presAssocID="{34D99E18-8097-48D5-A1E5-13E752B55334}" presName="bgRect" presStyleLbl="bgShp" presStyleIdx="0" presStyleCnt="6"/>
      <dgm:spPr/>
    </dgm:pt>
    <dgm:pt modelId="{EA675AF4-13BD-41C7-9EC6-E6A8E7971A89}" type="pres">
      <dgm:prSet presAssocID="{34D99E18-8097-48D5-A1E5-13E752B5533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F364497-319C-4B8C-884F-D1A4C7018D1B}" type="pres">
      <dgm:prSet presAssocID="{34D99E18-8097-48D5-A1E5-13E752B55334}" presName="spaceRect" presStyleCnt="0"/>
      <dgm:spPr/>
    </dgm:pt>
    <dgm:pt modelId="{9132D673-22E6-463F-AF83-338A810D269B}" type="pres">
      <dgm:prSet presAssocID="{34D99E18-8097-48D5-A1E5-13E752B55334}" presName="parTx" presStyleLbl="revTx" presStyleIdx="0" presStyleCnt="7">
        <dgm:presLayoutVars>
          <dgm:chMax val="0"/>
          <dgm:chPref val="0"/>
        </dgm:presLayoutVars>
      </dgm:prSet>
      <dgm:spPr/>
    </dgm:pt>
    <dgm:pt modelId="{C9C25DC0-2DF9-4F62-8182-23E5DA7385C8}" type="pres">
      <dgm:prSet presAssocID="{34D99E18-8097-48D5-A1E5-13E752B55334}" presName="desTx" presStyleLbl="revTx" presStyleIdx="1" presStyleCnt="7">
        <dgm:presLayoutVars/>
      </dgm:prSet>
      <dgm:spPr/>
    </dgm:pt>
    <dgm:pt modelId="{A88EDC7A-C580-4574-BDE9-75D84AEA9CA9}" type="pres">
      <dgm:prSet presAssocID="{1DE524C6-78A5-4E1B-97E3-8B0578E6298E}" presName="sibTrans" presStyleCnt="0"/>
      <dgm:spPr/>
    </dgm:pt>
    <dgm:pt modelId="{2797C839-BD7B-4207-B75A-06ADD274CA37}" type="pres">
      <dgm:prSet presAssocID="{E76777A0-39BC-4C7B-8CED-3A3CD730054D}" presName="compNode" presStyleCnt="0"/>
      <dgm:spPr/>
    </dgm:pt>
    <dgm:pt modelId="{D92C68B6-46BE-4890-8186-EE0533E37589}" type="pres">
      <dgm:prSet presAssocID="{E76777A0-39BC-4C7B-8CED-3A3CD730054D}" presName="bgRect" presStyleLbl="bgShp" presStyleIdx="1" presStyleCnt="6"/>
      <dgm:spPr/>
    </dgm:pt>
    <dgm:pt modelId="{B68119FE-BA91-49AA-829C-4A322ED37FB3}" type="pres">
      <dgm:prSet presAssocID="{E76777A0-39BC-4C7B-8CED-3A3CD730054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5241E919-0B56-47FE-A3B9-123DA1F9884B}" type="pres">
      <dgm:prSet presAssocID="{E76777A0-39BC-4C7B-8CED-3A3CD730054D}" presName="spaceRect" presStyleCnt="0"/>
      <dgm:spPr/>
    </dgm:pt>
    <dgm:pt modelId="{7E6C4EDD-42CC-47EE-B03D-FB6BB818AB5E}" type="pres">
      <dgm:prSet presAssocID="{E76777A0-39BC-4C7B-8CED-3A3CD730054D}" presName="parTx" presStyleLbl="revTx" presStyleIdx="2" presStyleCnt="7">
        <dgm:presLayoutVars>
          <dgm:chMax val="0"/>
          <dgm:chPref val="0"/>
        </dgm:presLayoutVars>
      </dgm:prSet>
      <dgm:spPr/>
    </dgm:pt>
    <dgm:pt modelId="{40F1BA1F-0D05-4153-8DB1-D3D7214B844A}" type="pres">
      <dgm:prSet presAssocID="{2836A2DA-6D2D-44A0-9A45-16413911ED15}" presName="sibTrans" presStyleCnt="0"/>
      <dgm:spPr/>
    </dgm:pt>
    <dgm:pt modelId="{A671C450-BBB9-4A81-BBAB-97083E579A66}" type="pres">
      <dgm:prSet presAssocID="{79726BFC-E038-4B91-ADF9-A347E903A883}" presName="compNode" presStyleCnt="0"/>
      <dgm:spPr/>
    </dgm:pt>
    <dgm:pt modelId="{6C35DA51-E675-4816-8CE0-3C4B965610EA}" type="pres">
      <dgm:prSet presAssocID="{79726BFC-E038-4B91-ADF9-A347E903A883}" presName="bgRect" presStyleLbl="bgShp" presStyleIdx="2" presStyleCnt="6"/>
      <dgm:spPr/>
    </dgm:pt>
    <dgm:pt modelId="{139A6426-737F-4BB0-89AB-C619ACC3FED8}" type="pres">
      <dgm:prSet presAssocID="{79726BFC-E038-4B91-ADF9-A347E903A88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48E1073-E8D5-4C76-85B0-BAF5C3B1988B}" type="pres">
      <dgm:prSet presAssocID="{79726BFC-E038-4B91-ADF9-A347E903A883}" presName="spaceRect" presStyleCnt="0"/>
      <dgm:spPr/>
    </dgm:pt>
    <dgm:pt modelId="{60CC5713-E99F-442E-B568-BAF709549AEE}" type="pres">
      <dgm:prSet presAssocID="{79726BFC-E038-4B91-ADF9-A347E903A883}" presName="parTx" presStyleLbl="revTx" presStyleIdx="3" presStyleCnt="7">
        <dgm:presLayoutVars>
          <dgm:chMax val="0"/>
          <dgm:chPref val="0"/>
        </dgm:presLayoutVars>
      </dgm:prSet>
      <dgm:spPr/>
    </dgm:pt>
    <dgm:pt modelId="{C0648492-1D24-491A-864D-85DD6D235CD3}" type="pres">
      <dgm:prSet presAssocID="{4B956E70-32E6-4FEB-AFDD-FE3F66B05A29}" presName="sibTrans" presStyleCnt="0"/>
      <dgm:spPr/>
    </dgm:pt>
    <dgm:pt modelId="{17E4032B-92D9-4FD6-AE1B-C57485FB6E63}" type="pres">
      <dgm:prSet presAssocID="{86A413B4-4A9C-4F3A-A648-3BACC9A0CF85}" presName="compNode" presStyleCnt="0"/>
      <dgm:spPr/>
    </dgm:pt>
    <dgm:pt modelId="{863A856D-E9B1-4678-AF38-DA0DEDAF4732}" type="pres">
      <dgm:prSet presAssocID="{86A413B4-4A9C-4F3A-A648-3BACC9A0CF85}" presName="bgRect" presStyleLbl="bgShp" presStyleIdx="3" presStyleCnt="6"/>
      <dgm:spPr/>
    </dgm:pt>
    <dgm:pt modelId="{13E734B4-5403-4105-BF5B-BA9DDABA5B51}" type="pres">
      <dgm:prSet presAssocID="{86A413B4-4A9C-4F3A-A648-3BACC9A0CF8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A4F59210-F0D7-4C23-9E07-38E09B4FFA6E}" type="pres">
      <dgm:prSet presAssocID="{86A413B4-4A9C-4F3A-A648-3BACC9A0CF85}" presName="spaceRect" presStyleCnt="0"/>
      <dgm:spPr/>
    </dgm:pt>
    <dgm:pt modelId="{CD776EDE-45DF-4979-A8AF-78388C4DD303}" type="pres">
      <dgm:prSet presAssocID="{86A413B4-4A9C-4F3A-A648-3BACC9A0CF85}" presName="parTx" presStyleLbl="revTx" presStyleIdx="4" presStyleCnt="7">
        <dgm:presLayoutVars>
          <dgm:chMax val="0"/>
          <dgm:chPref val="0"/>
        </dgm:presLayoutVars>
      </dgm:prSet>
      <dgm:spPr/>
    </dgm:pt>
    <dgm:pt modelId="{0A086DFE-5460-445F-9D49-DE8FA9BCCA34}" type="pres">
      <dgm:prSet presAssocID="{A1B2727C-B848-4A55-93E9-BE387D1D5E38}" presName="sibTrans" presStyleCnt="0"/>
      <dgm:spPr/>
    </dgm:pt>
    <dgm:pt modelId="{8C297953-A44A-4E36-98B7-5A58458B5310}" type="pres">
      <dgm:prSet presAssocID="{B576B294-5FBA-41E2-8CE4-76666DBFFEFB}" presName="compNode" presStyleCnt="0"/>
      <dgm:spPr/>
    </dgm:pt>
    <dgm:pt modelId="{33D81E3E-CF38-4EF7-BD04-8947476F2414}" type="pres">
      <dgm:prSet presAssocID="{B576B294-5FBA-41E2-8CE4-76666DBFFEFB}" presName="bgRect" presStyleLbl="bgShp" presStyleIdx="4" presStyleCnt="6"/>
      <dgm:spPr/>
    </dgm:pt>
    <dgm:pt modelId="{E42C3DBF-7546-492B-8AE7-58D9E70CC10A}" type="pres">
      <dgm:prSet presAssocID="{B576B294-5FBA-41E2-8CE4-76666DBFFEF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70E42D52-BC37-42A8-A918-923D5F8A2C03}" type="pres">
      <dgm:prSet presAssocID="{B576B294-5FBA-41E2-8CE4-76666DBFFEFB}" presName="spaceRect" presStyleCnt="0"/>
      <dgm:spPr/>
    </dgm:pt>
    <dgm:pt modelId="{226880D7-4657-4A6B-99D7-DED60ACCAA6B}" type="pres">
      <dgm:prSet presAssocID="{B576B294-5FBA-41E2-8CE4-76666DBFFEFB}" presName="parTx" presStyleLbl="revTx" presStyleIdx="5" presStyleCnt="7">
        <dgm:presLayoutVars>
          <dgm:chMax val="0"/>
          <dgm:chPref val="0"/>
        </dgm:presLayoutVars>
      </dgm:prSet>
      <dgm:spPr/>
    </dgm:pt>
    <dgm:pt modelId="{E9D4D565-BE94-4BD9-BDF6-96CF01E8A0C5}" type="pres">
      <dgm:prSet presAssocID="{34CEBF87-CC17-411D-A3B1-70434A1A96BC}" presName="sibTrans" presStyleCnt="0"/>
      <dgm:spPr/>
    </dgm:pt>
    <dgm:pt modelId="{528338BD-48F7-48E0-BDC3-31CB0C8AA24E}" type="pres">
      <dgm:prSet presAssocID="{B3A300F9-088D-4331-8D94-2A30EF0160F7}" presName="compNode" presStyleCnt="0"/>
      <dgm:spPr/>
    </dgm:pt>
    <dgm:pt modelId="{326937DE-E48E-4D27-AF9A-DCDF67C1316A}" type="pres">
      <dgm:prSet presAssocID="{B3A300F9-088D-4331-8D94-2A30EF0160F7}" presName="bgRect" presStyleLbl="bgShp" presStyleIdx="5" presStyleCnt="6"/>
      <dgm:spPr/>
    </dgm:pt>
    <dgm:pt modelId="{20ABBF60-EF97-44CC-9F63-1088DB9A12AD}" type="pres">
      <dgm:prSet presAssocID="{B3A300F9-088D-4331-8D94-2A30EF0160F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073D908-8794-4F66-8BEE-B2F9EB714E42}" type="pres">
      <dgm:prSet presAssocID="{B3A300F9-088D-4331-8D94-2A30EF0160F7}" presName="spaceRect" presStyleCnt="0"/>
      <dgm:spPr/>
    </dgm:pt>
    <dgm:pt modelId="{79BC54F8-F605-4E11-AC85-1DE2580BAC01}" type="pres">
      <dgm:prSet presAssocID="{B3A300F9-088D-4331-8D94-2A30EF0160F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8A9390D-BC34-4D96-9D23-52C6EB7FF852}" type="presOf" srcId="{E76777A0-39BC-4C7B-8CED-3A3CD730054D}" destId="{7E6C4EDD-42CC-47EE-B03D-FB6BB818AB5E}" srcOrd="0" destOrd="0" presId="urn:microsoft.com/office/officeart/2018/2/layout/IconVerticalSolidList"/>
    <dgm:cxn modelId="{28B6B239-297B-4737-8A3B-CF1198C09543}" type="presOf" srcId="{B576B294-5FBA-41E2-8CE4-76666DBFFEFB}" destId="{226880D7-4657-4A6B-99D7-DED60ACCAA6B}" srcOrd="0" destOrd="0" presId="urn:microsoft.com/office/officeart/2018/2/layout/IconVerticalSolidList"/>
    <dgm:cxn modelId="{DB623F3C-7C95-4FE1-BAC1-2EA221C05451}" srcId="{2051DDA8-A19F-4020-9BA1-27FCD1096230}" destId="{B576B294-5FBA-41E2-8CE4-76666DBFFEFB}" srcOrd="4" destOrd="0" parTransId="{709BDD2B-9241-48CE-AE80-3193355D117D}" sibTransId="{34CEBF87-CC17-411D-A3B1-70434A1A96BC}"/>
    <dgm:cxn modelId="{FA219D82-45C0-4A43-92F5-8DE906299196}" type="presOf" srcId="{79726BFC-E038-4B91-ADF9-A347E903A883}" destId="{60CC5713-E99F-442E-B568-BAF709549AEE}" srcOrd="0" destOrd="0" presId="urn:microsoft.com/office/officeart/2018/2/layout/IconVerticalSolidList"/>
    <dgm:cxn modelId="{25983E90-0E6F-4333-A78C-F4784A49F8EC}" type="presOf" srcId="{09BC65D2-E847-47E2-8785-A3EA08FF52CE}" destId="{C9C25DC0-2DF9-4F62-8182-23E5DA7385C8}" srcOrd="0" destOrd="0" presId="urn:microsoft.com/office/officeart/2018/2/layout/IconVerticalSolidList"/>
    <dgm:cxn modelId="{462AE19D-F161-48FB-A9CF-9A3C93236DF7}" srcId="{2051DDA8-A19F-4020-9BA1-27FCD1096230}" destId="{B3A300F9-088D-4331-8D94-2A30EF0160F7}" srcOrd="5" destOrd="0" parTransId="{6249CA75-2DAE-49B3-91DD-353699FE0B8E}" sibTransId="{85F8DB6D-37A7-4F4E-83C7-80963950FC83}"/>
    <dgm:cxn modelId="{7D6B97A4-3C39-41A9-957C-7241FEAFBBA1}" srcId="{2051DDA8-A19F-4020-9BA1-27FCD1096230}" destId="{34D99E18-8097-48D5-A1E5-13E752B55334}" srcOrd="0" destOrd="0" parTransId="{7B4D2B00-A561-46DA-8F1D-5499C9E9C0E3}" sibTransId="{1DE524C6-78A5-4E1B-97E3-8B0578E6298E}"/>
    <dgm:cxn modelId="{328B88A6-8FF2-4143-9A69-4C788FF94EB7}" type="presOf" srcId="{86A413B4-4A9C-4F3A-A648-3BACC9A0CF85}" destId="{CD776EDE-45DF-4979-A8AF-78388C4DD303}" srcOrd="0" destOrd="0" presId="urn:microsoft.com/office/officeart/2018/2/layout/IconVerticalSolidList"/>
    <dgm:cxn modelId="{AF0E12C1-C69F-4288-A990-3C0187BAB4A2}" srcId="{2051DDA8-A19F-4020-9BA1-27FCD1096230}" destId="{86A413B4-4A9C-4F3A-A648-3BACC9A0CF85}" srcOrd="3" destOrd="0" parTransId="{B28B5238-511F-48C9-A0E3-B12E5326FDD4}" sibTransId="{A1B2727C-B848-4A55-93E9-BE387D1D5E38}"/>
    <dgm:cxn modelId="{D798C6C7-210B-4503-BD1D-85FD40081A46}" type="presOf" srcId="{2051DDA8-A19F-4020-9BA1-27FCD1096230}" destId="{216564DC-B0AE-410A-9C1A-0FB3AA548AD0}" srcOrd="0" destOrd="0" presId="urn:microsoft.com/office/officeart/2018/2/layout/IconVerticalSolidList"/>
    <dgm:cxn modelId="{CA5FC8CB-F29A-4585-BD9D-030ED2E7F4C2}" type="presOf" srcId="{B3A300F9-088D-4331-8D94-2A30EF0160F7}" destId="{79BC54F8-F605-4E11-AC85-1DE2580BAC01}" srcOrd="0" destOrd="0" presId="urn:microsoft.com/office/officeart/2018/2/layout/IconVerticalSolidList"/>
    <dgm:cxn modelId="{94C3BAEF-3B25-4764-B99E-69B75C132E26}" srcId="{34D99E18-8097-48D5-A1E5-13E752B55334}" destId="{09BC65D2-E847-47E2-8785-A3EA08FF52CE}" srcOrd="0" destOrd="0" parTransId="{3BC514CA-59CE-4BBE-B194-46800DE3BC2D}" sibTransId="{91EA8614-03D9-4ADB-A5B3-592287A0CF79}"/>
    <dgm:cxn modelId="{FD39B4F4-33F2-4BBA-A28F-BF052248A0D0}" srcId="{2051DDA8-A19F-4020-9BA1-27FCD1096230}" destId="{79726BFC-E038-4B91-ADF9-A347E903A883}" srcOrd="2" destOrd="0" parTransId="{D8ADAD3E-1D6E-436A-95C3-3ABACE93E633}" sibTransId="{4B956E70-32E6-4FEB-AFDD-FE3F66B05A29}"/>
    <dgm:cxn modelId="{52D4E9F7-F5D1-44CA-8669-E2A4289418E9}" type="presOf" srcId="{34D99E18-8097-48D5-A1E5-13E752B55334}" destId="{9132D673-22E6-463F-AF83-338A810D269B}" srcOrd="0" destOrd="0" presId="urn:microsoft.com/office/officeart/2018/2/layout/IconVerticalSolidList"/>
    <dgm:cxn modelId="{1BED04FF-5CBA-4239-BD6A-587DC8BE9C80}" srcId="{2051DDA8-A19F-4020-9BA1-27FCD1096230}" destId="{E76777A0-39BC-4C7B-8CED-3A3CD730054D}" srcOrd="1" destOrd="0" parTransId="{22447FCF-D696-4905-BDAA-7F6C004E3825}" sibTransId="{2836A2DA-6D2D-44A0-9A45-16413911ED15}"/>
    <dgm:cxn modelId="{8B1436F3-0D06-484B-9708-9E19558E9D07}" type="presParOf" srcId="{216564DC-B0AE-410A-9C1A-0FB3AA548AD0}" destId="{2AB9DD27-E66B-4FF1-A464-52AF5B1129DB}" srcOrd="0" destOrd="0" presId="urn:microsoft.com/office/officeart/2018/2/layout/IconVerticalSolidList"/>
    <dgm:cxn modelId="{FC89E0E5-A656-4926-BCC9-F61C487EC690}" type="presParOf" srcId="{2AB9DD27-E66B-4FF1-A464-52AF5B1129DB}" destId="{58ED3415-71E1-4A8C-8B46-4D7E693AD04E}" srcOrd="0" destOrd="0" presId="urn:microsoft.com/office/officeart/2018/2/layout/IconVerticalSolidList"/>
    <dgm:cxn modelId="{877D5786-AE63-41EF-BD39-76B939C0703A}" type="presParOf" srcId="{2AB9DD27-E66B-4FF1-A464-52AF5B1129DB}" destId="{EA675AF4-13BD-41C7-9EC6-E6A8E7971A89}" srcOrd="1" destOrd="0" presId="urn:microsoft.com/office/officeart/2018/2/layout/IconVerticalSolidList"/>
    <dgm:cxn modelId="{046A5AC0-7C37-4DBF-9F5D-6AFC30297370}" type="presParOf" srcId="{2AB9DD27-E66B-4FF1-A464-52AF5B1129DB}" destId="{EF364497-319C-4B8C-884F-D1A4C7018D1B}" srcOrd="2" destOrd="0" presId="urn:microsoft.com/office/officeart/2018/2/layout/IconVerticalSolidList"/>
    <dgm:cxn modelId="{662573F0-575C-4C7B-BAD9-F34C4C7632C2}" type="presParOf" srcId="{2AB9DD27-E66B-4FF1-A464-52AF5B1129DB}" destId="{9132D673-22E6-463F-AF83-338A810D269B}" srcOrd="3" destOrd="0" presId="urn:microsoft.com/office/officeart/2018/2/layout/IconVerticalSolidList"/>
    <dgm:cxn modelId="{C5D10BE8-FB20-4A84-A3F9-659E188ED34C}" type="presParOf" srcId="{2AB9DD27-E66B-4FF1-A464-52AF5B1129DB}" destId="{C9C25DC0-2DF9-4F62-8182-23E5DA7385C8}" srcOrd="4" destOrd="0" presId="urn:microsoft.com/office/officeart/2018/2/layout/IconVerticalSolidList"/>
    <dgm:cxn modelId="{1C61287A-15B8-4DE0-B191-04F49632F2F5}" type="presParOf" srcId="{216564DC-B0AE-410A-9C1A-0FB3AA548AD0}" destId="{A88EDC7A-C580-4574-BDE9-75D84AEA9CA9}" srcOrd="1" destOrd="0" presId="urn:microsoft.com/office/officeart/2018/2/layout/IconVerticalSolidList"/>
    <dgm:cxn modelId="{66D48E87-D171-4E35-8552-CFC2021EA52B}" type="presParOf" srcId="{216564DC-B0AE-410A-9C1A-0FB3AA548AD0}" destId="{2797C839-BD7B-4207-B75A-06ADD274CA37}" srcOrd="2" destOrd="0" presId="urn:microsoft.com/office/officeart/2018/2/layout/IconVerticalSolidList"/>
    <dgm:cxn modelId="{CC73ABA6-5A48-4382-A936-1BA4C9C36DE0}" type="presParOf" srcId="{2797C839-BD7B-4207-B75A-06ADD274CA37}" destId="{D92C68B6-46BE-4890-8186-EE0533E37589}" srcOrd="0" destOrd="0" presId="urn:microsoft.com/office/officeart/2018/2/layout/IconVerticalSolidList"/>
    <dgm:cxn modelId="{6A078AA8-511E-4839-AE7A-74034F7B4B5D}" type="presParOf" srcId="{2797C839-BD7B-4207-B75A-06ADD274CA37}" destId="{B68119FE-BA91-49AA-829C-4A322ED37FB3}" srcOrd="1" destOrd="0" presId="urn:microsoft.com/office/officeart/2018/2/layout/IconVerticalSolidList"/>
    <dgm:cxn modelId="{ED0F4661-9EA6-405D-95C5-48DF60D03A83}" type="presParOf" srcId="{2797C839-BD7B-4207-B75A-06ADD274CA37}" destId="{5241E919-0B56-47FE-A3B9-123DA1F9884B}" srcOrd="2" destOrd="0" presId="urn:microsoft.com/office/officeart/2018/2/layout/IconVerticalSolidList"/>
    <dgm:cxn modelId="{FFE1BEC6-F04B-4558-A116-71678313EBFA}" type="presParOf" srcId="{2797C839-BD7B-4207-B75A-06ADD274CA37}" destId="{7E6C4EDD-42CC-47EE-B03D-FB6BB818AB5E}" srcOrd="3" destOrd="0" presId="urn:microsoft.com/office/officeart/2018/2/layout/IconVerticalSolidList"/>
    <dgm:cxn modelId="{5CA2B3BF-F13F-4A26-99A8-BB97F835519D}" type="presParOf" srcId="{216564DC-B0AE-410A-9C1A-0FB3AA548AD0}" destId="{40F1BA1F-0D05-4153-8DB1-D3D7214B844A}" srcOrd="3" destOrd="0" presId="urn:microsoft.com/office/officeart/2018/2/layout/IconVerticalSolidList"/>
    <dgm:cxn modelId="{9B193A3A-DA65-4358-A789-4FFD56CE0671}" type="presParOf" srcId="{216564DC-B0AE-410A-9C1A-0FB3AA548AD0}" destId="{A671C450-BBB9-4A81-BBAB-97083E579A66}" srcOrd="4" destOrd="0" presId="urn:microsoft.com/office/officeart/2018/2/layout/IconVerticalSolidList"/>
    <dgm:cxn modelId="{CFA3EB96-3914-40C0-A0AF-E8E7005565F6}" type="presParOf" srcId="{A671C450-BBB9-4A81-BBAB-97083E579A66}" destId="{6C35DA51-E675-4816-8CE0-3C4B965610EA}" srcOrd="0" destOrd="0" presId="urn:microsoft.com/office/officeart/2018/2/layout/IconVerticalSolidList"/>
    <dgm:cxn modelId="{07FEE4FB-A1EB-49E6-B051-87A578B627EA}" type="presParOf" srcId="{A671C450-BBB9-4A81-BBAB-97083E579A66}" destId="{139A6426-737F-4BB0-89AB-C619ACC3FED8}" srcOrd="1" destOrd="0" presId="urn:microsoft.com/office/officeart/2018/2/layout/IconVerticalSolidList"/>
    <dgm:cxn modelId="{79DC453A-1F7C-4CAC-8253-D450E8438D6F}" type="presParOf" srcId="{A671C450-BBB9-4A81-BBAB-97083E579A66}" destId="{748E1073-E8D5-4C76-85B0-BAF5C3B1988B}" srcOrd="2" destOrd="0" presId="urn:microsoft.com/office/officeart/2018/2/layout/IconVerticalSolidList"/>
    <dgm:cxn modelId="{24F69FCD-36C8-44FF-A860-573987ACC511}" type="presParOf" srcId="{A671C450-BBB9-4A81-BBAB-97083E579A66}" destId="{60CC5713-E99F-442E-B568-BAF709549AEE}" srcOrd="3" destOrd="0" presId="urn:microsoft.com/office/officeart/2018/2/layout/IconVerticalSolidList"/>
    <dgm:cxn modelId="{354EEA19-ADBC-44CB-A4AF-EAC731384265}" type="presParOf" srcId="{216564DC-B0AE-410A-9C1A-0FB3AA548AD0}" destId="{C0648492-1D24-491A-864D-85DD6D235CD3}" srcOrd="5" destOrd="0" presId="urn:microsoft.com/office/officeart/2018/2/layout/IconVerticalSolidList"/>
    <dgm:cxn modelId="{720D69D5-9EC4-48E8-87ED-7010F7967250}" type="presParOf" srcId="{216564DC-B0AE-410A-9C1A-0FB3AA548AD0}" destId="{17E4032B-92D9-4FD6-AE1B-C57485FB6E63}" srcOrd="6" destOrd="0" presId="urn:microsoft.com/office/officeart/2018/2/layout/IconVerticalSolidList"/>
    <dgm:cxn modelId="{62CA3890-5A01-4051-A9AD-18AEDCB98F9C}" type="presParOf" srcId="{17E4032B-92D9-4FD6-AE1B-C57485FB6E63}" destId="{863A856D-E9B1-4678-AF38-DA0DEDAF4732}" srcOrd="0" destOrd="0" presId="urn:microsoft.com/office/officeart/2018/2/layout/IconVerticalSolidList"/>
    <dgm:cxn modelId="{DFC8CBBB-32B6-48BD-890E-9423507BF064}" type="presParOf" srcId="{17E4032B-92D9-4FD6-AE1B-C57485FB6E63}" destId="{13E734B4-5403-4105-BF5B-BA9DDABA5B51}" srcOrd="1" destOrd="0" presId="urn:microsoft.com/office/officeart/2018/2/layout/IconVerticalSolidList"/>
    <dgm:cxn modelId="{AB92B0DB-4DCF-40F5-A247-6684B4AF764E}" type="presParOf" srcId="{17E4032B-92D9-4FD6-AE1B-C57485FB6E63}" destId="{A4F59210-F0D7-4C23-9E07-38E09B4FFA6E}" srcOrd="2" destOrd="0" presId="urn:microsoft.com/office/officeart/2018/2/layout/IconVerticalSolidList"/>
    <dgm:cxn modelId="{38321FCF-13E6-4B55-B5A2-3D6FC785A0CE}" type="presParOf" srcId="{17E4032B-92D9-4FD6-AE1B-C57485FB6E63}" destId="{CD776EDE-45DF-4979-A8AF-78388C4DD303}" srcOrd="3" destOrd="0" presId="urn:microsoft.com/office/officeart/2018/2/layout/IconVerticalSolidList"/>
    <dgm:cxn modelId="{F34F70D7-51EA-447B-8590-C087CA14A594}" type="presParOf" srcId="{216564DC-B0AE-410A-9C1A-0FB3AA548AD0}" destId="{0A086DFE-5460-445F-9D49-DE8FA9BCCA34}" srcOrd="7" destOrd="0" presId="urn:microsoft.com/office/officeart/2018/2/layout/IconVerticalSolidList"/>
    <dgm:cxn modelId="{802EE5C3-4AAD-45C9-96EB-6FDC908231A7}" type="presParOf" srcId="{216564DC-B0AE-410A-9C1A-0FB3AA548AD0}" destId="{8C297953-A44A-4E36-98B7-5A58458B5310}" srcOrd="8" destOrd="0" presId="urn:microsoft.com/office/officeart/2018/2/layout/IconVerticalSolidList"/>
    <dgm:cxn modelId="{A9ACC5C6-143B-4EF8-81AA-98BD6173EC32}" type="presParOf" srcId="{8C297953-A44A-4E36-98B7-5A58458B5310}" destId="{33D81E3E-CF38-4EF7-BD04-8947476F2414}" srcOrd="0" destOrd="0" presId="urn:microsoft.com/office/officeart/2018/2/layout/IconVerticalSolidList"/>
    <dgm:cxn modelId="{C81BF66E-3F03-4806-A57B-4727C4668BCA}" type="presParOf" srcId="{8C297953-A44A-4E36-98B7-5A58458B5310}" destId="{E42C3DBF-7546-492B-8AE7-58D9E70CC10A}" srcOrd="1" destOrd="0" presId="urn:microsoft.com/office/officeart/2018/2/layout/IconVerticalSolidList"/>
    <dgm:cxn modelId="{0F4A9DD5-639E-436F-9945-DFCAE22A943E}" type="presParOf" srcId="{8C297953-A44A-4E36-98B7-5A58458B5310}" destId="{70E42D52-BC37-42A8-A918-923D5F8A2C03}" srcOrd="2" destOrd="0" presId="urn:microsoft.com/office/officeart/2018/2/layout/IconVerticalSolidList"/>
    <dgm:cxn modelId="{124139BC-AD07-4B8A-BD9D-6A777B7F23DC}" type="presParOf" srcId="{8C297953-A44A-4E36-98B7-5A58458B5310}" destId="{226880D7-4657-4A6B-99D7-DED60ACCAA6B}" srcOrd="3" destOrd="0" presId="urn:microsoft.com/office/officeart/2018/2/layout/IconVerticalSolidList"/>
    <dgm:cxn modelId="{49BF39B1-056C-4735-A258-B42DE7BFDA47}" type="presParOf" srcId="{216564DC-B0AE-410A-9C1A-0FB3AA548AD0}" destId="{E9D4D565-BE94-4BD9-BDF6-96CF01E8A0C5}" srcOrd="9" destOrd="0" presId="urn:microsoft.com/office/officeart/2018/2/layout/IconVerticalSolidList"/>
    <dgm:cxn modelId="{2E8A5FBB-29AF-45BD-822D-2731F0EBE221}" type="presParOf" srcId="{216564DC-B0AE-410A-9C1A-0FB3AA548AD0}" destId="{528338BD-48F7-48E0-BDC3-31CB0C8AA24E}" srcOrd="10" destOrd="0" presId="urn:microsoft.com/office/officeart/2018/2/layout/IconVerticalSolidList"/>
    <dgm:cxn modelId="{4DD576B0-A07A-48CF-B941-866417B5D7F6}" type="presParOf" srcId="{528338BD-48F7-48E0-BDC3-31CB0C8AA24E}" destId="{326937DE-E48E-4D27-AF9A-DCDF67C1316A}" srcOrd="0" destOrd="0" presId="urn:microsoft.com/office/officeart/2018/2/layout/IconVerticalSolidList"/>
    <dgm:cxn modelId="{4B1A5429-AF85-434B-8390-B690298F2DBA}" type="presParOf" srcId="{528338BD-48F7-48E0-BDC3-31CB0C8AA24E}" destId="{20ABBF60-EF97-44CC-9F63-1088DB9A12AD}" srcOrd="1" destOrd="0" presId="urn:microsoft.com/office/officeart/2018/2/layout/IconVerticalSolidList"/>
    <dgm:cxn modelId="{DFC22B82-B594-4418-86C7-6C30418EEB7C}" type="presParOf" srcId="{528338BD-48F7-48E0-BDC3-31CB0C8AA24E}" destId="{4073D908-8794-4F66-8BEE-B2F9EB714E42}" srcOrd="2" destOrd="0" presId="urn:microsoft.com/office/officeart/2018/2/layout/IconVerticalSolidList"/>
    <dgm:cxn modelId="{C20989E6-3636-4B64-9770-F2898889F24E}" type="presParOf" srcId="{528338BD-48F7-48E0-BDC3-31CB0C8AA24E}" destId="{79BC54F8-F605-4E11-AC85-1DE2580BAC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EDD99-9D50-4F5C-B243-C0D67E1F08B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E1BFB6-11FF-4D5D-BC05-B0682A636359}">
      <dgm:prSet/>
      <dgm:spPr/>
      <dgm:t>
        <a:bodyPr/>
        <a:lstStyle/>
        <a:p>
          <a:r>
            <a:rPr lang="en-US"/>
            <a:t>New patient growth from advertising, referrals, </a:t>
          </a:r>
        </a:p>
      </dgm:t>
    </dgm:pt>
    <dgm:pt modelId="{1DBE6A9E-6665-44CF-8E1E-1B9FFC34A591}" type="parTrans" cxnId="{B4DD3ECD-15F1-46CF-9588-8FAE3B63EE03}">
      <dgm:prSet/>
      <dgm:spPr/>
      <dgm:t>
        <a:bodyPr/>
        <a:lstStyle/>
        <a:p>
          <a:endParaRPr lang="en-US"/>
        </a:p>
      </dgm:t>
    </dgm:pt>
    <dgm:pt modelId="{95757EBF-9FBB-4293-A9E2-25542AD50C24}" type="sibTrans" cxnId="{B4DD3ECD-15F1-46CF-9588-8FAE3B63EE03}">
      <dgm:prSet/>
      <dgm:spPr/>
      <dgm:t>
        <a:bodyPr/>
        <a:lstStyle/>
        <a:p>
          <a:endParaRPr lang="en-US"/>
        </a:p>
      </dgm:t>
    </dgm:pt>
    <dgm:pt modelId="{A91C3572-E6A7-4A33-ACAB-F105B6FC4F4E}">
      <dgm:prSet/>
      <dgm:spPr/>
      <dgm:t>
        <a:bodyPr/>
        <a:lstStyle/>
        <a:p>
          <a:r>
            <a:rPr lang="en-US"/>
            <a:t>Reappointment percentage rates greater than 80%</a:t>
          </a:r>
        </a:p>
      </dgm:t>
    </dgm:pt>
    <dgm:pt modelId="{D203BA24-8828-4E31-ABC6-129DC3B3E7B5}" type="parTrans" cxnId="{0C6F317E-2A6D-4A4E-9C81-CA63A4E02918}">
      <dgm:prSet/>
      <dgm:spPr/>
      <dgm:t>
        <a:bodyPr/>
        <a:lstStyle/>
        <a:p>
          <a:endParaRPr lang="en-US"/>
        </a:p>
      </dgm:t>
    </dgm:pt>
    <dgm:pt modelId="{CAA86D39-F740-40DE-AD3E-5FE4D4C2D1D8}" type="sibTrans" cxnId="{0C6F317E-2A6D-4A4E-9C81-CA63A4E02918}">
      <dgm:prSet/>
      <dgm:spPr/>
      <dgm:t>
        <a:bodyPr/>
        <a:lstStyle/>
        <a:p>
          <a:endParaRPr lang="en-US"/>
        </a:p>
      </dgm:t>
    </dgm:pt>
    <dgm:pt modelId="{2BCFE177-0581-4BF1-A217-C8541120F63D}">
      <dgm:prSet/>
      <dgm:spPr/>
      <dgm:t>
        <a:bodyPr/>
        <a:lstStyle/>
        <a:p>
          <a:r>
            <a:rPr lang="en-US"/>
            <a:t>Pre-appointment percentage</a:t>
          </a:r>
        </a:p>
      </dgm:t>
    </dgm:pt>
    <dgm:pt modelId="{B82336FB-17E6-453B-96B4-8E459A793302}" type="parTrans" cxnId="{7315576E-22F9-42A6-B206-BEF60CB163D0}">
      <dgm:prSet/>
      <dgm:spPr/>
      <dgm:t>
        <a:bodyPr/>
        <a:lstStyle/>
        <a:p>
          <a:endParaRPr lang="en-US"/>
        </a:p>
      </dgm:t>
    </dgm:pt>
    <dgm:pt modelId="{F8A7CB08-F2C7-4D83-B2DB-4FBC5F6D4251}" type="sibTrans" cxnId="{7315576E-22F9-42A6-B206-BEF60CB163D0}">
      <dgm:prSet/>
      <dgm:spPr/>
      <dgm:t>
        <a:bodyPr/>
        <a:lstStyle/>
        <a:p>
          <a:endParaRPr lang="en-US"/>
        </a:p>
      </dgm:t>
    </dgm:pt>
    <dgm:pt modelId="{A1542AFC-46F6-4137-963E-87DD4E98D7D4}">
      <dgm:prSet/>
      <dgm:spPr/>
      <dgm:t>
        <a:bodyPr/>
        <a:lstStyle/>
        <a:p>
          <a:r>
            <a:rPr lang="en-US"/>
            <a:t>Hygiene reappointment rate, </a:t>
          </a:r>
        </a:p>
      </dgm:t>
    </dgm:pt>
    <dgm:pt modelId="{78D10387-2AC0-4238-B3A8-421105437F1B}" type="parTrans" cxnId="{EB3B089D-9081-4332-8ABA-58E91E3F29CF}">
      <dgm:prSet/>
      <dgm:spPr/>
      <dgm:t>
        <a:bodyPr/>
        <a:lstStyle/>
        <a:p>
          <a:endParaRPr lang="en-US"/>
        </a:p>
      </dgm:t>
    </dgm:pt>
    <dgm:pt modelId="{2477DC0D-0741-4BEF-992B-33A0AAEC88A6}" type="sibTrans" cxnId="{EB3B089D-9081-4332-8ABA-58E91E3F29CF}">
      <dgm:prSet/>
      <dgm:spPr/>
      <dgm:t>
        <a:bodyPr/>
        <a:lstStyle/>
        <a:p>
          <a:endParaRPr lang="en-US"/>
        </a:p>
      </dgm:t>
    </dgm:pt>
    <dgm:pt modelId="{79187BE1-952A-4084-BB3C-2ABC7BA791F5}">
      <dgm:prSet/>
      <dgm:spPr/>
      <dgm:t>
        <a:bodyPr/>
        <a:lstStyle/>
        <a:p>
          <a:r>
            <a:rPr lang="en-US" dirty="0"/>
            <a:t>Periodontal maintenance percentage</a:t>
          </a:r>
        </a:p>
      </dgm:t>
    </dgm:pt>
    <dgm:pt modelId="{A5C1914B-DC40-4E7E-88CB-2E9CD3AF9FBC}" type="parTrans" cxnId="{6971F26E-500D-454D-AC62-050E7320D3BD}">
      <dgm:prSet/>
      <dgm:spPr/>
      <dgm:t>
        <a:bodyPr/>
        <a:lstStyle/>
        <a:p>
          <a:endParaRPr lang="en-US"/>
        </a:p>
      </dgm:t>
    </dgm:pt>
    <dgm:pt modelId="{0E5FC87B-4086-43B8-BCAE-03CE4C0BFAE7}" type="sibTrans" cxnId="{6971F26E-500D-454D-AC62-050E7320D3BD}">
      <dgm:prSet/>
      <dgm:spPr/>
      <dgm:t>
        <a:bodyPr/>
        <a:lstStyle/>
        <a:p>
          <a:endParaRPr lang="en-US"/>
        </a:p>
      </dgm:t>
    </dgm:pt>
    <dgm:pt modelId="{A96EA970-AC30-410C-92D2-F35CF6809446}">
      <dgm:prSet/>
      <dgm:spPr/>
      <dgm:t>
        <a:bodyPr/>
        <a:lstStyle/>
        <a:p>
          <a:r>
            <a:rPr lang="en-US" dirty="0"/>
            <a:t>Treatment plan acceptance rates</a:t>
          </a:r>
        </a:p>
      </dgm:t>
    </dgm:pt>
    <dgm:pt modelId="{6D3F2B40-A464-4A1B-9FA7-71B6D473A215}" type="parTrans" cxnId="{5EBF01F6-B736-442D-9384-892F4C594D21}">
      <dgm:prSet/>
      <dgm:spPr/>
      <dgm:t>
        <a:bodyPr/>
        <a:lstStyle/>
        <a:p>
          <a:endParaRPr lang="en-US"/>
        </a:p>
      </dgm:t>
    </dgm:pt>
    <dgm:pt modelId="{075ED02F-5438-4D8D-A26B-78A03FB8A7A1}" type="sibTrans" cxnId="{5EBF01F6-B736-442D-9384-892F4C594D21}">
      <dgm:prSet/>
      <dgm:spPr/>
      <dgm:t>
        <a:bodyPr/>
        <a:lstStyle/>
        <a:p>
          <a:endParaRPr lang="en-US"/>
        </a:p>
      </dgm:t>
    </dgm:pt>
    <dgm:pt modelId="{C5F320E7-30CB-4D11-B839-7D86AB6C8E38}">
      <dgm:prSet/>
      <dgm:spPr/>
      <dgm:t>
        <a:bodyPr anchor="ctr"/>
        <a:lstStyle/>
        <a:p>
          <a:pPr algn="ctr"/>
          <a:r>
            <a:rPr lang="en-US" sz="2300" dirty="0"/>
            <a:t>Unscheduled treatment plans</a:t>
          </a:r>
        </a:p>
      </dgm:t>
    </dgm:pt>
    <dgm:pt modelId="{DC91B091-D2DC-4C62-B690-78C843D4A9D9}" type="parTrans" cxnId="{FFC9A2D5-8E72-4584-BC1E-74D05780A924}">
      <dgm:prSet/>
      <dgm:spPr/>
      <dgm:t>
        <a:bodyPr/>
        <a:lstStyle/>
        <a:p>
          <a:endParaRPr lang="en-US"/>
        </a:p>
      </dgm:t>
    </dgm:pt>
    <dgm:pt modelId="{850A0702-AEB5-4E14-9E5D-E5BE840D2F02}" type="sibTrans" cxnId="{FFC9A2D5-8E72-4584-BC1E-74D05780A924}">
      <dgm:prSet/>
      <dgm:spPr/>
      <dgm:t>
        <a:bodyPr/>
        <a:lstStyle/>
        <a:p>
          <a:endParaRPr lang="en-US"/>
        </a:p>
      </dgm:t>
    </dgm:pt>
    <dgm:pt modelId="{94638C1C-EC10-4B2F-AF34-32007469F19D}">
      <dgm:prSet custT="1"/>
      <dgm:spPr/>
      <dgm:t>
        <a:bodyPr anchor="ctr"/>
        <a:lstStyle/>
        <a:p>
          <a:pPr algn="ctr"/>
          <a:r>
            <a:rPr lang="en-US" sz="1200" i="1" dirty="0"/>
            <a:t>Do you use a coach?</a:t>
          </a:r>
        </a:p>
      </dgm:t>
    </dgm:pt>
    <dgm:pt modelId="{2273974C-A27E-44CD-9FE5-EFCB6E997E30}" type="parTrans" cxnId="{3386E5B6-0CB0-4AAE-A893-A2F2350174B8}">
      <dgm:prSet/>
      <dgm:spPr/>
      <dgm:t>
        <a:bodyPr/>
        <a:lstStyle/>
        <a:p>
          <a:endParaRPr lang="en-US"/>
        </a:p>
      </dgm:t>
    </dgm:pt>
    <dgm:pt modelId="{4735DEF2-E08B-4DB4-87EB-CCF52D5A0A76}" type="sibTrans" cxnId="{3386E5B6-0CB0-4AAE-A893-A2F2350174B8}">
      <dgm:prSet/>
      <dgm:spPr/>
      <dgm:t>
        <a:bodyPr/>
        <a:lstStyle/>
        <a:p>
          <a:endParaRPr lang="en-US"/>
        </a:p>
      </dgm:t>
    </dgm:pt>
    <dgm:pt modelId="{6003C725-F129-4A47-AF7B-CF7C10FF6A3E}" type="pres">
      <dgm:prSet presAssocID="{2A0EDD99-9D50-4F5C-B243-C0D67E1F08B6}" presName="diagram" presStyleCnt="0">
        <dgm:presLayoutVars>
          <dgm:dir/>
          <dgm:resizeHandles val="exact"/>
        </dgm:presLayoutVars>
      </dgm:prSet>
      <dgm:spPr/>
    </dgm:pt>
    <dgm:pt modelId="{6803C8B8-E569-4E35-860A-A091F65E621A}" type="pres">
      <dgm:prSet presAssocID="{BCE1BFB6-11FF-4D5D-BC05-B0682A636359}" presName="node" presStyleLbl="node1" presStyleIdx="0" presStyleCnt="6">
        <dgm:presLayoutVars>
          <dgm:bulletEnabled val="1"/>
        </dgm:presLayoutVars>
      </dgm:prSet>
      <dgm:spPr/>
    </dgm:pt>
    <dgm:pt modelId="{7F0BF5B0-13C8-40F0-B9DE-0DB9F9667E28}" type="pres">
      <dgm:prSet presAssocID="{95757EBF-9FBB-4293-A9E2-25542AD50C24}" presName="sibTrans" presStyleCnt="0"/>
      <dgm:spPr/>
    </dgm:pt>
    <dgm:pt modelId="{198B3B71-185B-4B18-B008-1C5171A78F77}" type="pres">
      <dgm:prSet presAssocID="{A91C3572-E6A7-4A33-ACAB-F105B6FC4F4E}" presName="node" presStyleLbl="node1" presStyleIdx="1" presStyleCnt="6">
        <dgm:presLayoutVars>
          <dgm:bulletEnabled val="1"/>
        </dgm:presLayoutVars>
      </dgm:prSet>
      <dgm:spPr/>
    </dgm:pt>
    <dgm:pt modelId="{26F99CB9-FAB9-4F0C-ABE7-06A50B714031}" type="pres">
      <dgm:prSet presAssocID="{CAA86D39-F740-40DE-AD3E-5FE4D4C2D1D8}" presName="sibTrans" presStyleCnt="0"/>
      <dgm:spPr/>
    </dgm:pt>
    <dgm:pt modelId="{73DC4B16-C69F-4823-9870-B2742779EF21}" type="pres">
      <dgm:prSet presAssocID="{2BCFE177-0581-4BF1-A217-C8541120F63D}" presName="node" presStyleLbl="node1" presStyleIdx="2" presStyleCnt="6">
        <dgm:presLayoutVars>
          <dgm:bulletEnabled val="1"/>
        </dgm:presLayoutVars>
      </dgm:prSet>
      <dgm:spPr/>
    </dgm:pt>
    <dgm:pt modelId="{2628C36D-25BE-4BC7-BA87-EE29BBDB7C57}" type="pres">
      <dgm:prSet presAssocID="{F8A7CB08-F2C7-4D83-B2DB-4FBC5F6D4251}" presName="sibTrans" presStyleCnt="0"/>
      <dgm:spPr/>
    </dgm:pt>
    <dgm:pt modelId="{1D629F73-11DC-4444-8140-FD6756EB6AFB}" type="pres">
      <dgm:prSet presAssocID="{A1542AFC-46F6-4137-963E-87DD4E98D7D4}" presName="node" presStyleLbl="node1" presStyleIdx="3" presStyleCnt="6">
        <dgm:presLayoutVars>
          <dgm:bulletEnabled val="1"/>
        </dgm:presLayoutVars>
      </dgm:prSet>
      <dgm:spPr/>
    </dgm:pt>
    <dgm:pt modelId="{33938B9A-DE6F-4F07-A336-24D97CDAB645}" type="pres">
      <dgm:prSet presAssocID="{2477DC0D-0741-4BEF-992B-33A0AAEC88A6}" presName="sibTrans" presStyleCnt="0"/>
      <dgm:spPr/>
    </dgm:pt>
    <dgm:pt modelId="{074C4904-9077-4261-A1A4-8EFCDE5F9F64}" type="pres">
      <dgm:prSet presAssocID="{A96EA970-AC30-410C-92D2-F35CF6809446}" presName="node" presStyleLbl="node1" presStyleIdx="4" presStyleCnt="6">
        <dgm:presLayoutVars>
          <dgm:bulletEnabled val="1"/>
        </dgm:presLayoutVars>
      </dgm:prSet>
      <dgm:spPr/>
    </dgm:pt>
    <dgm:pt modelId="{48021073-64F1-4033-B2D9-B80B69B615C8}" type="pres">
      <dgm:prSet presAssocID="{075ED02F-5438-4D8D-A26B-78A03FB8A7A1}" presName="sibTrans" presStyleCnt="0"/>
      <dgm:spPr/>
    </dgm:pt>
    <dgm:pt modelId="{5B58FF42-03AD-4E10-B8E8-630C2001586F}" type="pres">
      <dgm:prSet presAssocID="{C5F320E7-30CB-4D11-B839-7D86AB6C8E38}" presName="node" presStyleLbl="node1" presStyleIdx="5" presStyleCnt="6">
        <dgm:presLayoutVars>
          <dgm:bulletEnabled val="1"/>
        </dgm:presLayoutVars>
      </dgm:prSet>
      <dgm:spPr/>
    </dgm:pt>
  </dgm:ptLst>
  <dgm:cxnLst>
    <dgm:cxn modelId="{CD17E625-04F9-45A2-8849-CF10F4A4EC77}" type="presOf" srcId="{2A0EDD99-9D50-4F5C-B243-C0D67E1F08B6}" destId="{6003C725-F129-4A47-AF7B-CF7C10FF6A3E}" srcOrd="0" destOrd="0" presId="urn:microsoft.com/office/officeart/2005/8/layout/default"/>
    <dgm:cxn modelId="{7315576E-22F9-42A6-B206-BEF60CB163D0}" srcId="{2A0EDD99-9D50-4F5C-B243-C0D67E1F08B6}" destId="{2BCFE177-0581-4BF1-A217-C8541120F63D}" srcOrd="2" destOrd="0" parTransId="{B82336FB-17E6-453B-96B4-8E459A793302}" sibTransId="{F8A7CB08-F2C7-4D83-B2DB-4FBC5F6D4251}"/>
    <dgm:cxn modelId="{6971F26E-500D-454D-AC62-050E7320D3BD}" srcId="{A1542AFC-46F6-4137-963E-87DD4E98D7D4}" destId="{79187BE1-952A-4084-BB3C-2ABC7BA791F5}" srcOrd="0" destOrd="0" parTransId="{A5C1914B-DC40-4E7E-88CB-2E9CD3AF9FBC}" sibTransId="{0E5FC87B-4086-43B8-BCAE-03CE4C0BFAE7}"/>
    <dgm:cxn modelId="{E4795351-F86B-4483-AD31-680AD4202C9F}" type="presOf" srcId="{2BCFE177-0581-4BF1-A217-C8541120F63D}" destId="{73DC4B16-C69F-4823-9870-B2742779EF21}" srcOrd="0" destOrd="0" presId="urn:microsoft.com/office/officeart/2005/8/layout/default"/>
    <dgm:cxn modelId="{F0D61259-316E-46E7-9F5E-DC9C0AE4F16E}" type="presOf" srcId="{A91C3572-E6A7-4A33-ACAB-F105B6FC4F4E}" destId="{198B3B71-185B-4B18-B008-1C5171A78F77}" srcOrd="0" destOrd="0" presId="urn:microsoft.com/office/officeart/2005/8/layout/default"/>
    <dgm:cxn modelId="{0C6F317E-2A6D-4A4E-9C81-CA63A4E02918}" srcId="{2A0EDD99-9D50-4F5C-B243-C0D67E1F08B6}" destId="{A91C3572-E6A7-4A33-ACAB-F105B6FC4F4E}" srcOrd="1" destOrd="0" parTransId="{D203BA24-8828-4E31-ABC6-129DC3B3E7B5}" sibTransId="{CAA86D39-F740-40DE-AD3E-5FE4D4C2D1D8}"/>
    <dgm:cxn modelId="{3BFE368E-A688-44C2-BC13-98B395D2DD98}" type="presOf" srcId="{A1542AFC-46F6-4137-963E-87DD4E98D7D4}" destId="{1D629F73-11DC-4444-8140-FD6756EB6AFB}" srcOrd="0" destOrd="0" presId="urn:microsoft.com/office/officeart/2005/8/layout/default"/>
    <dgm:cxn modelId="{EB3B089D-9081-4332-8ABA-58E91E3F29CF}" srcId="{2A0EDD99-9D50-4F5C-B243-C0D67E1F08B6}" destId="{A1542AFC-46F6-4137-963E-87DD4E98D7D4}" srcOrd="3" destOrd="0" parTransId="{78D10387-2AC0-4238-B3A8-421105437F1B}" sibTransId="{2477DC0D-0741-4BEF-992B-33A0AAEC88A6}"/>
    <dgm:cxn modelId="{CC3EEFA1-CDD0-4ACA-AE21-D3F0ED9EAAE9}" type="presOf" srcId="{79187BE1-952A-4084-BB3C-2ABC7BA791F5}" destId="{1D629F73-11DC-4444-8140-FD6756EB6AFB}" srcOrd="0" destOrd="1" presId="urn:microsoft.com/office/officeart/2005/8/layout/default"/>
    <dgm:cxn modelId="{622A44B3-34F9-4AA6-8A8B-CE46A37CA52D}" type="presOf" srcId="{C5F320E7-30CB-4D11-B839-7D86AB6C8E38}" destId="{5B58FF42-03AD-4E10-B8E8-630C2001586F}" srcOrd="0" destOrd="0" presId="urn:microsoft.com/office/officeart/2005/8/layout/default"/>
    <dgm:cxn modelId="{3386E5B6-0CB0-4AAE-A893-A2F2350174B8}" srcId="{C5F320E7-30CB-4D11-B839-7D86AB6C8E38}" destId="{94638C1C-EC10-4B2F-AF34-32007469F19D}" srcOrd="0" destOrd="0" parTransId="{2273974C-A27E-44CD-9FE5-EFCB6E997E30}" sibTransId="{4735DEF2-E08B-4DB4-87EB-CCF52D5A0A76}"/>
    <dgm:cxn modelId="{B4DD3ECD-15F1-46CF-9588-8FAE3B63EE03}" srcId="{2A0EDD99-9D50-4F5C-B243-C0D67E1F08B6}" destId="{BCE1BFB6-11FF-4D5D-BC05-B0682A636359}" srcOrd="0" destOrd="0" parTransId="{1DBE6A9E-6665-44CF-8E1E-1B9FFC34A591}" sibTransId="{95757EBF-9FBB-4293-A9E2-25542AD50C24}"/>
    <dgm:cxn modelId="{FFC9A2D5-8E72-4584-BC1E-74D05780A924}" srcId="{2A0EDD99-9D50-4F5C-B243-C0D67E1F08B6}" destId="{C5F320E7-30CB-4D11-B839-7D86AB6C8E38}" srcOrd="5" destOrd="0" parTransId="{DC91B091-D2DC-4C62-B690-78C843D4A9D9}" sibTransId="{850A0702-AEB5-4E14-9E5D-E5BE840D2F02}"/>
    <dgm:cxn modelId="{5CF571E2-E249-4097-97AF-67CD8231923D}" type="presOf" srcId="{94638C1C-EC10-4B2F-AF34-32007469F19D}" destId="{5B58FF42-03AD-4E10-B8E8-630C2001586F}" srcOrd="0" destOrd="1" presId="urn:microsoft.com/office/officeart/2005/8/layout/default"/>
    <dgm:cxn modelId="{5EBF01F6-B736-442D-9384-892F4C594D21}" srcId="{2A0EDD99-9D50-4F5C-B243-C0D67E1F08B6}" destId="{A96EA970-AC30-410C-92D2-F35CF6809446}" srcOrd="4" destOrd="0" parTransId="{6D3F2B40-A464-4A1B-9FA7-71B6D473A215}" sibTransId="{075ED02F-5438-4D8D-A26B-78A03FB8A7A1}"/>
    <dgm:cxn modelId="{930643F6-C7F6-487E-9667-C08291482091}" type="presOf" srcId="{BCE1BFB6-11FF-4D5D-BC05-B0682A636359}" destId="{6803C8B8-E569-4E35-860A-A091F65E621A}" srcOrd="0" destOrd="0" presId="urn:microsoft.com/office/officeart/2005/8/layout/default"/>
    <dgm:cxn modelId="{69C004FB-43CA-4CBF-B3D0-FE5F2B0E2281}" type="presOf" srcId="{A96EA970-AC30-410C-92D2-F35CF6809446}" destId="{074C4904-9077-4261-A1A4-8EFCDE5F9F64}" srcOrd="0" destOrd="0" presId="urn:microsoft.com/office/officeart/2005/8/layout/default"/>
    <dgm:cxn modelId="{E83BE852-B1DF-4CB3-9429-0A8A77184A12}" type="presParOf" srcId="{6003C725-F129-4A47-AF7B-CF7C10FF6A3E}" destId="{6803C8B8-E569-4E35-860A-A091F65E621A}" srcOrd="0" destOrd="0" presId="urn:microsoft.com/office/officeart/2005/8/layout/default"/>
    <dgm:cxn modelId="{AFDB7233-8AFB-4769-86C6-6096B43A4B08}" type="presParOf" srcId="{6003C725-F129-4A47-AF7B-CF7C10FF6A3E}" destId="{7F0BF5B0-13C8-40F0-B9DE-0DB9F9667E28}" srcOrd="1" destOrd="0" presId="urn:microsoft.com/office/officeart/2005/8/layout/default"/>
    <dgm:cxn modelId="{8799ECF6-7033-4699-80D5-1DAE4B6A92FE}" type="presParOf" srcId="{6003C725-F129-4A47-AF7B-CF7C10FF6A3E}" destId="{198B3B71-185B-4B18-B008-1C5171A78F77}" srcOrd="2" destOrd="0" presId="urn:microsoft.com/office/officeart/2005/8/layout/default"/>
    <dgm:cxn modelId="{0602883E-9270-4A90-8C5E-7AD89FE16A9B}" type="presParOf" srcId="{6003C725-F129-4A47-AF7B-CF7C10FF6A3E}" destId="{26F99CB9-FAB9-4F0C-ABE7-06A50B714031}" srcOrd="3" destOrd="0" presId="urn:microsoft.com/office/officeart/2005/8/layout/default"/>
    <dgm:cxn modelId="{01D739A4-3527-4647-869E-237CDACC36A4}" type="presParOf" srcId="{6003C725-F129-4A47-AF7B-CF7C10FF6A3E}" destId="{73DC4B16-C69F-4823-9870-B2742779EF21}" srcOrd="4" destOrd="0" presId="urn:microsoft.com/office/officeart/2005/8/layout/default"/>
    <dgm:cxn modelId="{7A90B505-EA4A-40FD-B62E-3D58D6C03805}" type="presParOf" srcId="{6003C725-F129-4A47-AF7B-CF7C10FF6A3E}" destId="{2628C36D-25BE-4BC7-BA87-EE29BBDB7C57}" srcOrd="5" destOrd="0" presId="urn:microsoft.com/office/officeart/2005/8/layout/default"/>
    <dgm:cxn modelId="{E283722E-9174-4068-8699-EC6918787A19}" type="presParOf" srcId="{6003C725-F129-4A47-AF7B-CF7C10FF6A3E}" destId="{1D629F73-11DC-4444-8140-FD6756EB6AFB}" srcOrd="6" destOrd="0" presId="urn:microsoft.com/office/officeart/2005/8/layout/default"/>
    <dgm:cxn modelId="{2834BDC7-A851-4A55-8195-DDF2E44CA7B2}" type="presParOf" srcId="{6003C725-F129-4A47-AF7B-CF7C10FF6A3E}" destId="{33938B9A-DE6F-4F07-A336-24D97CDAB645}" srcOrd="7" destOrd="0" presId="urn:microsoft.com/office/officeart/2005/8/layout/default"/>
    <dgm:cxn modelId="{293B4D28-B01C-4C73-A31E-626903FF6496}" type="presParOf" srcId="{6003C725-F129-4A47-AF7B-CF7C10FF6A3E}" destId="{074C4904-9077-4261-A1A4-8EFCDE5F9F64}" srcOrd="8" destOrd="0" presId="urn:microsoft.com/office/officeart/2005/8/layout/default"/>
    <dgm:cxn modelId="{B0D9CDDD-7C0E-40EA-B6E2-6198690D53A0}" type="presParOf" srcId="{6003C725-F129-4A47-AF7B-CF7C10FF6A3E}" destId="{48021073-64F1-4033-B2D9-B80B69B615C8}" srcOrd="9" destOrd="0" presId="urn:microsoft.com/office/officeart/2005/8/layout/default"/>
    <dgm:cxn modelId="{B39F6188-C258-43F0-9389-110A4487BF70}" type="presParOf" srcId="{6003C725-F129-4A47-AF7B-CF7C10FF6A3E}" destId="{5B58FF42-03AD-4E10-B8E8-630C200158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75B1F-B8AC-4369-A03E-B274F16BAC7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81342-91BA-4AAB-9A57-BD355795634B}">
      <dgm:prSet/>
      <dgm:spPr/>
      <dgm:t>
        <a:bodyPr/>
        <a:lstStyle/>
        <a:p>
          <a:r>
            <a:rPr lang="en-US" dirty="0"/>
            <a:t>Look back over the last year or two, find the months or weeks where you did really well; </a:t>
          </a:r>
        </a:p>
      </dgm:t>
    </dgm:pt>
    <dgm:pt modelId="{08393AF9-82DD-4219-8171-0AE6D7752057}" type="parTrans" cxnId="{069568FD-89FF-4148-A827-4C72A1DB780D}">
      <dgm:prSet/>
      <dgm:spPr/>
      <dgm:t>
        <a:bodyPr/>
        <a:lstStyle/>
        <a:p>
          <a:endParaRPr lang="en-US"/>
        </a:p>
      </dgm:t>
    </dgm:pt>
    <dgm:pt modelId="{516C02B6-B3F0-40B9-A445-2382A0D12670}" type="sibTrans" cxnId="{069568FD-89FF-4148-A827-4C72A1DB780D}">
      <dgm:prSet/>
      <dgm:spPr/>
      <dgm:t>
        <a:bodyPr/>
        <a:lstStyle/>
        <a:p>
          <a:endParaRPr lang="en-US"/>
        </a:p>
      </dgm:t>
    </dgm:pt>
    <dgm:pt modelId="{32FAD0B2-AD48-4AB1-B9F9-08FAE063F489}">
      <dgm:prSet/>
      <dgm:spPr/>
      <dgm:t>
        <a:bodyPr/>
        <a:lstStyle/>
        <a:p>
          <a:r>
            <a:rPr lang="en-US"/>
            <a:t>What happened in that period?</a:t>
          </a:r>
        </a:p>
      </dgm:t>
    </dgm:pt>
    <dgm:pt modelId="{A9DF0FC1-9998-4DBA-9FD7-937845DC7E99}" type="parTrans" cxnId="{C9396742-E825-40EF-8CBC-0B6D258E734F}">
      <dgm:prSet/>
      <dgm:spPr/>
      <dgm:t>
        <a:bodyPr/>
        <a:lstStyle/>
        <a:p>
          <a:endParaRPr lang="en-US"/>
        </a:p>
      </dgm:t>
    </dgm:pt>
    <dgm:pt modelId="{C0397802-DF02-4901-A369-7EE9AF485494}" type="sibTrans" cxnId="{C9396742-E825-40EF-8CBC-0B6D258E734F}">
      <dgm:prSet/>
      <dgm:spPr/>
      <dgm:t>
        <a:bodyPr/>
        <a:lstStyle/>
        <a:p>
          <a:endParaRPr lang="en-US"/>
        </a:p>
      </dgm:t>
    </dgm:pt>
    <dgm:pt modelId="{F553D20C-6D9A-4F6E-AEF3-3CE30D05D63E}">
      <dgm:prSet/>
      <dgm:spPr/>
      <dgm:t>
        <a:bodyPr/>
        <a:lstStyle/>
        <a:p>
          <a:r>
            <a:rPr lang="en-US"/>
            <a:t>Is it repeatable?</a:t>
          </a:r>
        </a:p>
      </dgm:t>
    </dgm:pt>
    <dgm:pt modelId="{5D94F6F8-6499-4402-9B41-96E109870A28}" type="parTrans" cxnId="{AA884D14-3AD3-4BD2-846D-08D17281241F}">
      <dgm:prSet/>
      <dgm:spPr/>
      <dgm:t>
        <a:bodyPr/>
        <a:lstStyle/>
        <a:p>
          <a:endParaRPr lang="en-US"/>
        </a:p>
      </dgm:t>
    </dgm:pt>
    <dgm:pt modelId="{E05EA920-36C6-44EA-BAA5-882A855619A8}" type="sibTrans" cxnId="{AA884D14-3AD3-4BD2-846D-08D17281241F}">
      <dgm:prSet/>
      <dgm:spPr/>
      <dgm:t>
        <a:bodyPr/>
        <a:lstStyle/>
        <a:p>
          <a:endParaRPr lang="en-US"/>
        </a:p>
      </dgm:t>
    </dgm:pt>
    <dgm:pt modelId="{89A5D1FA-E1A4-4A0F-B1CC-0E190A5DA01F}">
      <dgm:prSet/>
      <dgm:spPr/>
      <dgm:t>
        <a:bodyPr/>
        <a:lstStyle/>
        <a:p>
          <a:r>
            <a:rPr lang="en-US" dirty="0"/>
            <a:t>What do you want a strong revenue month to look like?</a:t>
          </a:r>
        </a:p>
      </dgm:t>
    </dgm:pt>
    <dgm:pt modelId="{234B31F6-B5CD-41C1-890B-4D3906E5216E}" type="parTrans" cxnId="{F2F3F3CD-E95F-4C62-A4D0-280C083C65F7}">
      <dgm:prSet/>
      <dgm:spPr/>
      <dgm:t>
        <a:bodyPr/>
        <a:lstStyle/>
        <a:p>
          <a:endParaRPr lang="en-US"/>
        </a:p>
      </dgm:t>
    </dgm:pt>
    <dgm:pt modelId="{B8E50E1B-3967-487E-B240-DA987E8D199A}" type="sibTrans" cxnId="{F2F3F3CD-E95F-4C62-A4D0-280C083C65F7}">
      <dgm:prSet/>
      <dgm:spPr/>
      <dgm:t>
        <a:bodyPr/>
        <a:lstStyle/>
        <a:p>
          <a:endParaRPr lang="en-US"/>
        </a:p>
      </dgm:t>
    </dgm:pt>
    <dgm:pt modelId="{A35E6F1F-5AE9-4BE8-B43E-F5D301817E05}">
      <dgm:prSet/>
      <dgm:spPr/>
      <dgm:t>
        <a:bodyPr/>
        <a:lstStyle/>
        <a:p>
          <a:r>
            <a:rPr lang="en-US"/>
            <a:t>What is that by week? </a:t>
          </a:r>
        </a:p>
      </dgm:t>
    </dgm:pt>
    <dgm:pt modelId="{B4879CB3-6570-444F-9000-25AF015A6698}" type="parTrans" cxnId="{B4D9AE16-E04B-47C3-BC55-E08658E550F2}">
      <dgm:prSet/>
      <dgm:spPr/>
      <dgm:t>
        <a:bodyPr/>
        <a:lstStyle/>
        <a:p>
          <a:endParaRPr lang="en-US"/>
        </a:p>
      </dgm:t>
    </dgm:pt>
    <dgm:pt modelId="{5D213D48-A769-4E31-914F-715D7CB54BF6}" type="sibTrans" cxnId="{B4D9AE16-E04B-47C3-BC55-E08658E550F2}">
      <dgm:prSet/>
      <dgm:spPr/>
      <dgm:t>
        <a:bodyPr/>
        <a:lstStyle/>
        <a:p>
          <a:endParaRPr lang="en-US"/>
        </a:p>
      </dgm:t>
    </dgm:pt>
    <dgm:pt modelId="{B33466A1-4F2E-4BE8-8B30-0A540A74DD1D}">
      <dgm:prSet/>
      <dgm:spPr/>
      <dgm:t>
        <a:bodyPr/>
        <a:lstStyle/>
        <a:p>
          <a:r>
            <a:rPr lang="en-US"/>
            <a:t>What does that look like by day?</a:t>
          </a:r>
        </a:p>
      </dgm:t>
    </dgm:pt>
    <dgm:pt modelId="{4E16BE44-6D38-4F65-AFE2-06FFDB6D7DF8}" type="parTrans" cxnId="{37C279D7-3D9B-4BBC-8E53-DAD795383DA5}">
      <dgm:prSet/>
      <dgm:spPr/>
      <dgm:t>
        <a:bodyPr/>
        <a:lstStyle/>
        <a:p>
          <a:endParaRPr lang="en-US"/>
        </a:p>
      </dgm:t>
    </dgm:pt>
    <dgm:pt modelId="{55F4519A-70AF-4BD3-BC78-DCB2A052C83C}" type="sibTrans" cxnId="{37C279D7-3D9B-4BBC-8E53-DAD795383DA5}">
      <dgm:prSet/>
      <dgm:spPr/>
      <dgm:t>
        <a:bodyPr/>
        <a:lstStyle/>
        <a:p>
          <a:endParaRPr lang="en-US"/>
        </a:p>
      </dgm:t>
    </dgm:pt>
    <dgm:pt modelId="{9908F09A-416F-402D-BD86-19340F2846FD}">
      <dgm:prSet/>
      <dgm:spPr/>
      <dgm:t>
        <a:bodyPr/>
        <a:lstStyle/>
        <a:p>
          <a:r>
            <a:rPr lang="en-US" dirty="0"/>
            <a:t>By Doc</a:t>
          </a:r>
        </a:p>
      </dgm:t>
    </dgm:pt>
    <dgm:pt modelId="{D182449C-457B-49F0-B8AD-F54BDA6AA19B}" type="parTrans" cxnId="{B3C62B79-13B2-4EAE-A1F2-3E0F6FC4EA4F}">
      <dgm:prSet/>
      <dgm:spPr/>
      <dgm:t>
        <a:bodyPr/>
        <a:lstStyle/>
        <a:p>
          <a:endParaRPr lang="en-US"/>
        </a:p>
      </dgm:t>
    </dgm:pt>
    <dgm:pt modelId="{AC3CE97A-0D3F-4E58-9A37-0939B97E76D7}" type="sibTrans" cxnId="{B3C62B79-13B2-4EAE-A1F2-3E0F6FC4EA4F}">
      <dgm:prSet/>
      <dgm:spPr/>
      <dgm:t>
        <a:bodyPr/>
        <a:lstStyle/>
        <a:p>
          <a:endParaRPr lang="en-US"/>
        </a:p>
      </dgm:t>
    </dgm:pt>
    <dgm:pt modelId="{BE08B674-C261-48ED-BA72-84DD8117B12C}">
      <dgm:prSet/>
      <dgm:spPr/>
      <dgm:t>
        <a:bodyPr/>
        <a:lstStyle/>
        <a:p>
          <a:r>
            <a:rPr lang="en-US" dirty="0"/>
            <a:t>By Hygienist</a:t>
          </a:r>
        </a:p>
      </dgm:t>
    </dgm:pt>
    <dgm:pt modelId="{A84739E5-9B44-4EC3-AC2A-7E9D68448336}" type="parTrans" cxnId="{B37798F0-ED2D-4E44-898B-5061A0F7AB91}">
      <dgm:prSet/>
      <dgm:spPr/>
      <dgm:t>
        <a:bodyPr/>
        <a:lstStyle/>
        <a:p>
          <a:endParaRPr lang="en-US"/>
        </a:p>
      </dgm:t>
    </dgm:pt>
    <dgm:pt modelId="{F5EA5AE5-3003-4C40-873E-2660E8309944}" type="sibTrans" cxnId="{B37798F0-ED2D-4E44-898B-5061A0F7AB91}">
      <dgm:prSet/>
      <dgm:spPr/>
      <dgm:t>
        <a:bodyPr/>
        <a:lstStyle/>
        <a:p>
          <a:endParaRPr lang="en-US"/>
        </a:p>
      </dgm:t>
    </dgm:pt>
    <dgm:pt modelId="{10E6534A-31C3-4D3C-B5BE-F869E57DBD6F}">
      <dgm:prSet/>
      <dgm:spPr/>
      <dgm:t>
        <a:bodyPr/>
        <a:lstStyle/>
        <a:p>
          <a:r>
            <a:rPr lang="en-US" dirty="0"/>
            <a:t>Set up a simple reward system, reward quickly, and celebrate the success immediately.</a:t>
          </a:r>
        </a:p>
      </dgm:t>
    </dgm:pt>
    <dgm:pt modelId="{C181D240-02B6-44A3-9237-120B6E9C2431}" type="parTrans" cxnId="{3D2CD045-08C4-44E2-BDD0-4537396CEF75}">
      <dgm:prSet/>
      <dgm:spPr/>
      <dgm:t>
        <a:bodyPr/>
        <a:lstStyle/>
        <a:p>
          <a:endParaRPr lang="en-US"/>
        </a:p>
      </dgm:t>
    </dgm:pt>
    <dgm:pt modelId="{7E3549AB-43E3-40F9-89DF-235D52070ED0}" type="sibTrans" cxnId="{3D2CD045-08C4-44E2-BDD0-4537396CEF75}">
      <dgm:prSet/>
      <dgm:spPr/>
      <dgm:t>
        <a:bodyPr/>
        <a:lstStyle/>
        <a:p>
          <a:endParaRPr lang="en-US"/>
        </a:p>
      </dgm:t>
    </dgm:pt>
    <dgm:pt modelId="{4BB89594-99F3-4120-81C0-628F9CD7F199}" type="pres">
      <dgm:prSet presAssocID="{BC475B1F-B8AC-4369-A03E-B274F16BAC74}" presName="linear" presStyleCnt="0">
        <dgm:presLayoutVars>
          <dgm:animLvl val="lvl"/>
          <dgm:resizeHandles val="exact"/>
        </dgm:presLayoutVars>
      </dgm:prSet>
      <dgm:spPr/>
    </dgm:pt>
    <dgm:pt modelId="{374ED582-A0D0-4955-A2BA-390A7DF17A62}" type="pres">
      <dgm:prSet presAssocID="{7B781342-91BA-4AAB-9A57-BD35579563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BD1B8A-2A0E-4479-9471-A079D9442B35}" type="pres">
      <dgm:prSet presAssocID="{7B781342-91BA-4AAB-9A57-BD355795634B}" presName="childText" presStyleLbl="revTx" presStyleIdx="0" presStyleCnt="2">
        <dgm:presLayoutVars>
          <dgm:bulletEnabled val="1"/>
        </dgm:presLayoutVars>
      </dgm:prSet>
      <dgm:spPr/>
    </dgm:pt>
    <dgm:pt modelId="{6D89B65F-6607-4E58-A86E-2354D024E535}" type="pres">
      <dgm:prSet presAssocID="{89A5D1FA-E1A4-4A0F-B1CC-0E190A5DA0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1C4DED-4590-4BBB-8639-CF570B0C3FC6}" type="pres">
      <dgm:prSet presAssocID="{89A5D1FA-E1A4-4A0F-B1CC-0E190A5DA01F}" presName="childText" presStyleLbl="revTx" presStyleIdx="1" presStyleCnt="2">
        <dgm:presLayoutVars>
          <dgm:bulletEnabled val="1"/>
        </dgm:presLayoutVars>
      </dgm:prSet>
      <dgm:spPr/>
    </dgm:pt>
    <dgm:pt modelId="{9AB04F20-7219-4DBC-BC6A-5CC3411D6359}" type="pres">
      <dgm:prSet presAssocID="{10E6534A-31C3-4D3C-B5BE-F869E57DBD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93D7808-A059-4267-97FC-11AC6236FC2F}" type="presOf" srcId="{BC475B1F-B8AC-4369-A03E-B274F16BAC74}" destId="{4BB89594-99F3-4120-81C0-628F9CD7F199}" srcOrd="0" destOrd="0" presId="urn:microsoft.com/office/officeart/2005/8/layout/vList2"/>
    <dgm:cxn modelId="{AA884D14-3AD3-4BD2-846D-08D17281241F}" srcId="{7B781342-91BA-4AAB-9A57-BD355795634B}" destId="{F553D20C-6D9A-4F6E-AEF3-3CE30D05D63E}" srcOrd="1" destOrd="0" parTransId="{5D94F6F8-6499-4402-9B41-96E109870A28}" sibTransId="{E05EA920-36C6-44EA-BAA5-882A855619A8}"/>
    <dgm:cxn modelId="{B4D9AE16-E04B-47C3-BC55-E08658E550F2}" srcId="{89A5D1FA-E1A4-4A0F-B1CC-0E190A5DA01F}" destId="{A35E6F1F-5AE9-4BE8-B43E-F5D301817E05}" srcOrd="0" destOrd="0" parTransId="{B4879CB3-6570-444F-9000-25AF015A6698}" sibTransId="{5D213D48-A769-4E31-914F-715D7CB54BF6}"/>
    <dgm:cxn modelId="{A253E723-4777-4B3C-99C2-C62AFF0715B6}" type="presOf" srcId="{B33466A1-4F2E-4BE8-8B30-0A540A74DD1D}" destId="{441C4DED-4590-4BBB-8639-CF570B0C3FC6}" srcOrd="0" destOrd="1" presId="urn:microsoft.com/office/officeart/2005/8/layout/vList2"/>
    <dgm:cxn modelId="{C3CE0E42-DC89-4EBF-8E51-BCE3ACE63F77}" type="presOf" srcId="{32FAD0B2-AD48-4AB1-B9F9-08FAE063F489}" destId="{98BD1B8A-2A0E-4479-9471-A079D9442B35}" srcOrd="0" destOrd="0" presId="urn:microsoft.com/office/officeart/2005/8/layout/vList2"/>
    <dgm:cxn modelId="{C9396742-E825-40EF-8CBC-0B6D258E734F}" srcId="{7B781342-91BA-4AAB-9A57-BD355795634B}" destId="{32FAD0B2-AD48-4AB1-B9F9-08FAE063F489}" srcOrd="0" destOrd="0" parTransId="{A9DF0FC1-9998-4DBA-9FD7-937845DC7E99}" sibTransId="{C0397802-DF02-4901-A369-7EE9AF485494}"/>
    <dgm:cxn modelId="{3D2CD045-08C4-44E2-BDD0-4537396CEF75}" srcId="{BC475B1F-B8AC-4369-A03E-B274F16BAC74}" destId="{10E6534A-31C3-4D3C-B5BE-F869E57DBD6F}" srcOrd="2" destOrd="0" parTransId="{C181D240-02B6-44A3-9237-120B6E9C2431}" sibTransId="{7E3549AB-43E3-40F9-89DF-235D52070ED0}"/>
    <dgm:cxn modelId="{6CEAEA66-CD68-43BF-8B10-ABC1EBAE26C1}" type="presOf" srcId="{BE08B674-C261-48ED-BA72-84DD8117B12C}" destId="{441C4DED-4590-4BBB-8639-CF570B0C3FC6}" srcOrd="0" destOrd="3" presId="urn:microsoft.com/office/officeart/2005/8/layout/vList2"/>
    <dgm:cxn modelId="{F4024C50-3FA5-46AE-8B91-9AFE1A86BACE}" type="presOf" srcId="{A35E6F1F-5AE9-4BE8-B43E-F5D301817E05}" destId="{441C4DED-4590-4BBB-8639-CF570B0C3FC6}" srcOrd="0" destOrd="0" presId="urn:microsoft.com/office/officeart/2005/8/layout/vList2"/>
    <dgm:cxn modelId="{1E903A51-E65D-48D3-A7F0-CB6270155E28}" type="presOf" srcId="{9908F09A-416F-402D-BD86-19340F2846FD}" destId="{441C4DED-4590-4BBB-8639-CF570B0C3FC6}" srcOrd="0" destOrd="2" presId="urn:microsoft.com/office/officeart/2005/8/layout/vList2"/>
    <dgm:cxn modelId="{B3C62B79-13B2-4EAE-A1F2-3E0F6FC4EA4F}" srcId="{B33466A1-4F2E-4BE8-8B30-0A540A74DD1D}" destId="{9908F09A-416F-402D-BD86-19340F2846FD}" srcOrd="0" destOrd="0" parTransId="{D182449C-457B-49F0-B8AD-F54BDA6AA19B}" sibTransId="{AC3CE97A-0D3F-4E58-9A37-0939B97E76D7}"/>
    <dgm:cxn modelId="{91080694-919D-4940-B185-99258B005AC5}" type="presOf" srcId="{10E6534A-31C3-4D3C-B5BE-F869E57DBD6F}" destId="{9AB04F20-7219-4DBC-BC6A-5CC3411D6359}" srcOrd="0" destOrd="0" presId="urn:microsoft.com/office/officeart/2005/8/layout/vList2"/>
    <dgm:cxn modelId="{84C609AE-39C3-403F-93BC-55C940E51BE4}" type="presOf" srcId="{7B781342-91BA-4AAB-9A57-BD355795634B}" destId="{374ED582-A0D0-4955-A2BA-390A7DF17A62}" srcOrd="0" destOrd="0" presId="urn:microsoft.com/office/officeart/2005/8/layout/vList2"/>
    <dgm:cxn modelId="{D19092C8-AC49-4B7A-916B-23231B19E940}" type="presOf" srcId="{89A5D1FA-E1A4-4A0F-B1CC-0E190A5DA01F}" destId="{6D89B65F-6607-4E58-A86E-2354D024E535}" srcOrd="0" destOrd="0" presId="urn:microsoft.com/office/officeart/2005/8/layout/vList2"/>
    <dgm:cxn modelId="{F2F3F3CD-E95F-4C62-A4D0-280C083C65F7}" srcId="{BC475B1F-B8AC-4369-A03E-B274F16BAC74}" destId="{89A5D1FA-E1A4-4A0F-B1CC-0E190A5DA01F}" srcOrd="1" destOrd="0" parTransId="{234B31F6-B5CD-41C1-890B-4D3906E5216E}" sibTransId="{B8E50E1B-3967-487E-B240-DA987E8D199A}"/>
    <dgm:cxn modelId="{37C279D7-3D9B-4BBC-8E53-DAD795383DA5}" srcId="{89A5D1FA-E1A4-4A0F-B1CC-0E190A5DA01F}" destId="{B33466A1-4F2E-4BE8-8B30-0A540A74DD1D}" srcOrd="1" destOrd="0" parTransId="{4E16BE44-6D38-4F65-AFE2-06FFDB6D7DF8}" sibTransId="{55F4519A-70AF-4BD3-BC78-DCB2A052C83C}"/>
    <dgm:cxn modelId="{CE3D87EB-172C-48FC-9F3C-26550F61ACEA}" type="presOf" srcId="{F553D20C-6D9A-4F6E-AEF3-3CE30D05D63E}" destId="{98BD1B8A-2A0E-4479-9471-A079D9442B35}" srcOrd="0" destOrd="1" presId="urn:microsoft.com/office/officeart/2005/8/layout/vList2"/>
    <dgm:cxn modelId="{B37798F0-ED2D-4E44-898B-5061A0F7AB91}" srcId="{B33466A1-4F2E-4BE8-8B30-0A540A74DD1D}" destId="{BE08B674-C261-48ED-BA72-84DD8117B12C}" srcOrd="1" destOrd="0" parTransId="{A84739E5-9B44-4EC3-AC2A-7E9D68448336}" sibTransId="{F5EA5AE5-3003-4C40-873E-2660E8309944}"/>
    <dgm:cxn modelId="{069568FD-89FF-4148-A827-4C72A1DB780D}" srcId="{BC475B1F-B8AC-4369-A03E-B274F16BAC74}" destId="{7B781342-91BA-4AAB-9A57-BD355795634B}" srcOrd="0" destOrd="0" parTransId="{08393AF9-82DD-4219-8171-0AE6D7752057}" sibTransId="{516C02B6-B3F0-40B9-A445-2382A0D12670}"/>
    <dgm:cxn modelId="{E987CD87-61AC-4C79-A074-37DC810848F5}" type="presParOf" srcId="{4BB89594-99F3-4120-81C0-628F9CD7F199}" destId="{374ED582-A0D0-4955-A2BA-390A7DF17A62}" srcOrd="0" destOrd="0" presId="urn:microsoft.com/office/officeart/2005/8/layout/vList2"/>
    <dgm:cxn modelId="{6CCF6BBA-867B-4CB5-8C26-D86C7ABB4D50}" type="presParOf" srcId="{4BB89594-99F3-4120-81C0-628F9CD7F199}" destId="{98BD1B8A-2A0E-4479-9471-A079D9442B35}" srcOrd="1" destOrd="0" presId="urn:microsoft.com/office/officeart/2005/8/layout/vList2"/>
    <dgm:cxn modelId="{BCE315DB-835C-4F46-A34C-B6E54EC05A39}" type="presParOf" srcId="{4BB89594-99F3-4120-81C0-628F9CD7F199}" destId="{6D89B65F-6607-4E58-A86E-2354D024E535}" srcOrd="2" destOrd="0" presId="urn:microsoft.com/office/officeart/2005/8/layout/vList2"/>
    <dgm:cxn modelId="{9811E380-9144-4EDB-8BBA-2C6C4F3F3BED}" type="presParOf" srcId="{4BB89594-99F3-4120-81C0-628F9CD7F199}" destId="{441C4DED-4590-4BBB-8639-CF570B0C3FC6}" srcOrd="3" destOrd="0" presId="urn:microsoft.com/office/officeart/2005/8/layout/vList2"/>
    <dgm:cxn modelId="{4F3250E6-3165-46B3-9DEE-B6D515ED6719}" type="presParOf" srcId="{4BB89594-99F3-4120-81C0-628F9CD7F199}" destId="{9AB04F20-7219-4DBC-BC6A-5CC3411D63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8ECE01-2EEB-4D9D-A041-058DA77903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6B8FE3-FAEF-4D14-8675-C286FCB152BF}">
      <dgm:prSet/>
      <dgm:spPr/>
      <dgm:t>
        <a:bodyPr/>
        <a:lstStyle/>
        <a:p>
          <a:r>
            <a:rPr lang="en-US"/>
            <a:t>Likely the most Challenging</a:t>
          </a:r>
        </a:p>
      </dgm:t>
    </dgm:pt>
    <dgm:pt modelId="{9359C834-A722-400B-B604-898FACA8AE61}" type="parTrans" cxnId="{A13AA3F4-8234-4844-8BF9-17667A4F4275}">
      <dgm:prSet/>
      <dgm:spPr/>
      <dgm:t>
        <a:bodyPr/>
        <a:lstStyle/>
        <a:p>
          <a:endParaRPr lang="en-US"/>
        </a:p>
      </dgm:t>
    </dgm:pt>
    <dgm:pt modelId="{F729BA25-B914-4AEB-BC45-3772EF3D4732}" type="sibTrans" cxnId="{A13AA3F4-8234-4844-8BF9-17667A4F4275}">
      <dgm:prSet/>
      <dgm:spPr/>
      <dgm:t>
        <a:bodyPr/>
        <a:lstStyle/>
        <a:p>
          <a:endParaRPr lang="en-US"/>
        </a:p>
      </dgm:t>
    </dgm:pt>
    <dgm:pt modelId="{947BF8F7-5FE0-4CFE-B8C9-C78596EDFA04}">
      <dgm:prSet/>
      <dgm:spPr/>
      <dgm:t>
        <a:bodyPr/>
        <a:lstStyle/>
        <a:p>
          <a:r>
            <a:rPr lang="en-US"/>
            <a:t>Can you improve efficiency with the team you have, </a:t>
          </a:r>
        </a:p>
      </dgm:t>
    </dgm:pt>
    <dgm:pt modelId="{04175B33-20F9-48F0-B94B-5736EDC0E30D}" type="parTrans" cxnId="{68E6AB6E-75D7-4347-A6A6-A2991F21E927}">
      <dgm:prSet/>
      <dgm:spPr/>
      <dgm:t>
        <a:bodyPr/>
        <a:lstStyle/>
        <a:p>
          <a:endParaRPr lang="en-US"/>
        </a:p>
      </dgm:t>
    </dgm:pt>
    <dgm:pt modelId="{C5E72C2A-2517-496B-BEA4-8D6D51F9A0B8}" type="sibTrans" cxnId="{68E6AB6E-75D7-4347-A6A6-A2991F21E927}">
      <dgm:prSet/>
      <dgm:spPr/>
      <dgm:t>
        <a:bodyPr/>
        <a:lstStyle/>
        <a:p>
          <a:endParaRPr lang="en-US"/>
        </a:p>
      </dgm:t>
    </dgm:pt>
    <dgm:pt modelId="{4D0D29E2-BEDB-4261-B645-A091E6F74B9E}">
      <dgm:prSet/>
      <dgm:spPr/>
      <dgm:t>
        <a:bodyPr/>
        <a:lstStyle/>
        <a:p>
          <a:r>
            <a:rPr lang="en-US"/>
            <a:t>Get one or two more patients in a day, most revenue falls to the bottom line.</a:t>
          </a:r>
        </a:p>
      </dgm:t>
    </dgm:pt>
    <dgm:pt modelId="{C41DB02F-ADE1-4B2D-BEE7-896CEC8A1AA1}" type="parTrans" cxnId="{94932F34-0D9E-40B1-B068-D0F2BA8C6630}">
      <dgm:prSet/>
      <dgm:spPr/>
      <dgm:t>
        <a:bodyPr/>
        <a:lstStyle/>
        <a:p>
          <a:endParaRPr lang="en-US"/>
        </a:p>
      </dgm:t>
    </dgm:pt>
    <dgm:pt modelId="{57EB23C0-E83F-4612-A2C4-311E4B03450D}" type="sibTrans" cxnId="{94932F34-0D9E-40B1-B068-D0F2BA8C6630}">
      <dgm:prSet/>
      <dgm:spPr/>
      <dgm:t>
        <a:bodyPr/>
        <a:lstStyle/>
        <a:p>
          <a:endParaRPr lang="en-US"/>
        </a:p>
      </dgm:t>
    </dgm:pt>
    <dgm:pt modelId="{7E745D51-33A6-4F83-8C4A-EAEE065CA2AE}" type="pres">
      <dgm:prSet presAssocID="{6E8ECE01-2EEB-4D9D-A041-058DA779031A}" presName="vert0" presStyleCnt="0">
        <dgm:presLayoutVars>
          <dgm:dir/>
          <dgm:animOne val="branch"/>
          <dgm:animLvl val="lvl"/>
        </dgm:presLayoutVars>
      </dgm:prSet>
      <dgm:spPr/>
    </dgm:pt>
    <dgm:pt modelId="{60217207-539B-4B8A-A8D5-099BCA53E61F}" type="pres">
      <dgm:prSet presAssocID="{A56B8FE3-FAEF-4D14-8675-C286FCB152BF}" presName="thickLine" presStyleLbl="alignNode1" presStyleIdx="0" presStyleCnt="3"/>
      <dgm:spPr/>
    </dgm:pt>
    <dgm:pt modelId="{537B3934-D755-46ED-9F31-9593C6D0BCE3}" type="pres">
      <dgm:prSet presAssocID="{A56B8FE3-FAEF-4D14-8675-C286FCB152BF}" presName="horz1" presStyleCnt="0"/>
      <dgm:spPr/>
    </dgm:pt>
    <dgm:pt modelId="{4E094C16-C31D-4E01-97F1-CCA1659BB6C7}" type="pres">
      <dgm:prSet presAssocID="{A56B8FE3-FAEF-4D14-8675-C286FCB152BF}" presName="tx1" presStyleLbl="revTx" presStyleIdx="0" presStyleCnt="3"/>
      <dgm:spPr/>
    </dgm:pt>
    <dgm:pt modelId="{3A4FF3E4-7104-4FC4-945B-60FC7CFAA4AD}" type="pres">
      <dgm:prSet presAssocID="{A56B8FE3-FAEF-4D14-8675-C286FCB152BF}" presName="vert1" presStyleCnt="0"/>
      <dgm:spPr/>
    </dgm:pt>
    <dgm:pt modelId="{4AE89A6D-5AE3-427C-ADE9-AE8D6144D2A8}" type="pres">
      <dgm:prSet presAssocID="{947BF8F7-5FE0-4CFE-B8C9-C78596EDFA04}" presName="thickLine" presStyleLbl="alignNode1" presStyleIdx="1" presStyleCnt="3"/>
      <dgm:spPr/>
    </dgm:pt>
    <dgm:pt modelId="{447EE28B-6ACF-4E59-9DE6-4687FE0C35E2}" type="pres">
      <dgm:prSet presAssocID="{947BF8F7-5FE0-4CFE-B8C9-C78596EDFA04}" presName="horz1" presStyleCnt="0"/>
      <dgm:spPr/>
    </dgm:pt>
    <dgm:pt modelId="{F440E94D-F5F6-488C-B743-09FFC54029E5}" type="pres">
      <dgm:prSet presAssocID="{947BF8F7-5FE0-4CFE-B8C9-C78596EDFA04}" presName="tx1" presStyleLbl="revTx" presStyleIdx="1" presStyleCnt="3"/>
      <dgm:spPr/>
    </dgm:pt>
    <dgm:pt modelId="{6E8A036F-2CB6-40FD-A7D3-AA85318B5CF9}" type="pres">
      <dgm:prSet presAssocID="{947BF8F7-5FE0-4CFE-B8C9-C78596EDFA04}" presName="vert1" presStyleCnt="0"/>
      <dgm:spPr/>
    </dgm:pt>
    <dgm:pt modelId="{E78C590B-720A-42C9-A367-EFB045C0BC3F}" type="pres">
      <dgm:prSet presAssocID="{4D0D29E2-BEDB-4261-B645-A091E6F74B9E}" presName="thickLine" presStyleLbl="alignNode1" presStyleIdx="2" presStyleCnt="3"/>
      <dgm:spPr/>
    </dgm:pt>
    <dgm:pt modelId="{80DD12FF-4E15-4B63-B32F-72A3D3D33F67}" type="pres">
      <dgm:prSet presAssocID="{4D0D29E2-BEDB-4261-B645-A091E6F74B9E}" presName="horz1" presStyleCnt="0"/>
      <dgm:spPr/>
    </dgm:pt>
    <dgm:pt modelId="{497A673C-7DFF-4D50-BF0B-FFE88F585CBE}" type="pres">
      <dgm:prSet presAssocID="{4D0D29E2-BEDB-4261-B645-A091E6F74B9E}" presName="tx1" presStyleLbl="revTx" presStyleIdx="2" presStyleCnt="3"/>
      <dgm:spPr/>
    </dgm:pt>
    <dgm:pt modelId="{FB554CF5-5A82-4FC5-BEE6-29350DE2546C}" type="pres">
      <dgm:prSet presAssocID="{4D0D29E2-BEDB-4261-B645-A091E6F74B9E}" presName="vert1" presStyleCnt="0"/>
      <dgm:spPr/>
    </dgm:pt>
  </dgm:ptLst>
  <dgm:cxnLst>
    <dgm:cxn modelId="{94932F34-0D9E-40B1-B068-D0F2BA8C6630}" srcId="{6E8ECE01-2EEB-4D9D-A041-058DA779031A}" destId="{4D0D29E2-BEDB-4261-B645-A091E6F74B9E}" srcOrd="2" destOrd="0" parTransId="{C41DB02F-ADE1-4B2D-BEE7-896CEC8A1AA1}" sibTransId="{57EB23C0-E83F-4612-A2C4-311E4B03450D}"/>
    <dgm:cxn modelId="{BEE8F06B-6DD3-4C93-B6C9-25F582B0602B}" type="presOf" srcId="{947BF8F7-5FE0-4CFE-B8C9-C78596EDFA04}" destId="{F440E94D-F5F6-488C-B743-09FFC54029E5}" srcOrd="0" destOrd="0" presId="urn:microsoft.com/office/officeart/2008/layout/LinedList"/>
    <dgm:cxn modelId="{68E6AB6E-75D7-4347-A6A6-A2991F21E927}" srcId="{6E8ECE01-2EEB-4D9D-A041-058DA779031A}" destId="{947BF8F7-5FE0-4CFE-B8C9-C78596EDFA04}" srcOrd="1" destOrd="0" parTransId="{04175B33-20F9-48F0-B94B-5736EDC0E30D}" sibTransId="{C5E72C2A-2517-496B-BEA4-8D6D51F9A0B8}"/>
    <dgm:cxn modelId="{9F795299-A167-457D-BBE0-DB63BF03887B}" type="presOf" srcId="{A56B8FE3-FAEF-4D14-8675-C286FCB152BF}" destId="{4E094C16-C31D-4E01-97F1-CCA1659BB6C7}" srcOrd="0" destOrd="0" presId="urn:microsoft.com/office/officeart/2008/layout/LinedList"/>
    <dgm:cxn modelId="{D91B7DC5-AC3F-49CB-91CF-59D832D0F67D}" type="presOf" srcId="{4D0D29E2-BEDB-4261-B645-A091E6F74B9E}" destId="{497A673C-7DFF-4D50-BF0B-FFE88F585CBE}" srcOrd="0" destOrd="0" presId="urn:microsoft.com/office/officeart/2008/layout/LinedList"/>
    <dgm:cxn modelId="{F5408FD1-EAA4-4AFF-9D54-FF54D5DA75FD}" type="presOf" srcId="{6E8ECE01-2EEB-4D9D-A041-058DA779031A}" destId="{7E745D51-33A6-4F83-8C4A-EAEE065CA2AE}" srcOrd="0" destOrd="0" presId="urn:microsoft.com/office/officeart/2008/layout/LinedList"/>
    <dgm:cxn modelId="{A13AA3F4-8234-4844-8BF9-17667A4F4275}" srcId="{6E8ECE01-2EEB-4D9D-A041-058DA779031A}" destId="{A56B8FE3-FAEF-4D14-8675-C286FCB152BF}" srcOrd="0" destOrd="0" parTransId="{9359C834-A722-400B-B604-898FACA8AE61}" sibTransId="{F729BA25-B914-4AEB-BC45-3772EF3D4732}"/>
    <dgm:cxn modelId="{70FB25D2-A028-4420-9919-A24398BAE53B}" type="presParOf" srcId="{7E745D51-33A6-4F83-8C4A-EAEE065CA2AE}" destId="{60217207-539B-4B8A-A8D5-099BCA53E61F}" srcOrd="0" destOrd="0" presId="urn:microsoft.com/office/officeart/2008/layout/LinedList"/>
    <dgm:cxn modelId="{1EDAF483-2FE0-4FC9-8112-47438AC5CEFB}" type="presParOf" srcId="{7E745D51-33A6-4F83-8C4A-EAEE065CA2AE}" destId="{537B3934-D755-46ED-9F31-9593C6D0BCE3}" srcOrd="1" destOrd="0" presId="urn:microsoft.com/office/officeart/2008/layout/LinedList"/>
    <dgm:cxn modelId="{607160C0-416D-49CE-8A77-7E4A692A46FA}" type="presParOf" srcId="{537B3934-D755-46ED-9F31-9593C6D0BCE3}" destId="{4E094C16-C31D-4E01-97F1-CCA1659BB6C7}" srcOrd="0" destOrd="0" presId="urn:microsoft.com/office/officeart/2008/layout/LinedList"/>
    <dgm:cxn modelId="{8665D712-7708-4EDB-ABC4-C07F6E69EE0F}" type="presParOf" srcId="{537B3934-D755-46ED-9F31-9593C6D0BCE3}" destId="{3A4FF3E4-7104-4FC4-945B-60FC7CFAA4AD}" srcOrd="1" destOrd="0" presId="urn:microsoft.com/office/officeart/2008/layout/LinedList"/>
    <dgm:cxn modelId="{3EE1B657-D901-4D5D-A3FD-9D5CD94C83B6}" type="presParOf" srcId="{7E745D51-33A6-4F83-8C4A-EAEE065CA2AE}" destId="{4AE89A6D-5AE3-427C-ADE9-AE8D6144D2A8}" srcOrd="2" destOrd="0" presId="urn:microsoft.com/office/officeart/2008/layout/LinedList"/>
    <dgm:cxn modelId="{8B32FA0D-42DF-4FC0-9498-C65D327F3699}" type="presParOf" srcId="{7E745D51-33A6-4F83-8C4A-EAEE065CA2AE}" destId="{447EE28B-6ACF-4E59-9DE6-4687FE0C35E2}" srcOrd="3" destOrd="0" presId="urn:microsoft.com/office/officeart/2008/layout/LinedList"/>
    <dgm:cxn modelId="{6EE2924C-C5B0-4A79-ABB0-F82892F5111B}" type="presParOf" srcId="{447EE28B-6ACF-4E59-9DE6-4687FE0C35E2}" destId="{F440E94D-F5F6-488C-B743-09FFC54029E5}" srcOrd="0" destOrd="0" presId="urn:microsoft.com/office/officeart/2008/layout/LinedList"/>
    <dgm:cxn modelId="{F8F058A5-4942-4802-87D8-7BD7416D0F58}" type="presParOf" srcId="{447EE28B-6ACF-4E59-9DE6-4687FE0C35E2}" destId="{6E8A036F-2CB6-40FD-A7D3-AA85318B5CF9}" srcOrd="1" destOrd="0" presId="urn:microsoft.com/office/officeart/2008/layout/LinedList"/>
    <dgm:cxn modelId="{4834A931-3EA3-4672-949C-793D3B88AE53}" type="presParOf" srcId="{7E745D51-33A6-4F83-8C4A-EAEE065CA2AE}" destId="{E78C590B-720A-42C9-A367-EFB045C0BC3F}" srcOrd="4" destOrd="0" presId="urn:microsoft.com/office/officeart/2008/layout/LinedList"/>
    <dgm:cxn modelId="{0B2EE818-1AA8-4658-9445-F7FDBA1CF00F}" type="presParOf" srcId="{7E745D51-33A6-4F83-8C4A-EAEE065CA2AE}" destId="{80DD12FF-4E15-4B63-B32F-72A3D3D33F67}" srcOrd="5" destOrd="0" presId="urn:microsoft.com/office/officeart/2008/layout/LinedList"/>
    <dgm:cxn modelId="{E9D246DC-5C09-4E0C-AD66-51DD6191C344}" type="presParOf" srcId="{80DD12FF-4E15-4B63-B32F-72A3D3D33F67}" destId="{497A673C-7DFF-4D50-BF0B-FFE88F585CBE}" srcOrd="0" destOrd="0" presId="urn:microsoft.com/office/officeart/2008/layout/LinedList"/>
    <dgm:cxn modelId="{D69E7702-E58D-414A-8FA1-F4C27B51A679}" type="presParOf" srcId="{80DD12FF-4E15-4B63-B32F-72A3D3D33F67}" destId="{FB554CF5-5A82-4FC5-BEE6-29350DE254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A76AFA-08F6-4C8B-9370-0F1E7F51A4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C76D54-7851-4B9F-B454-5ACA1AA2C4FC}">
      <dgm:prSet/>
      <dgm:spPr/>
      <dgm:t>
        <a:bodyPr/>
        <a:lstStyle/>
        <a:p>
          <a:r>
            <a:rPr lang="en-US"/>
            <a:t>Over the next five years, the number of retiring dentists will exceed the number of dentists graduating from dental school.</a:t>
          </a:r>
        </a:p>
      </dgm:t>
    </dgm:pt>
    <dgm:pt modelId="{54B4BF38-3A0D-473B-BA02-D045240BBA2C}" type="parTrans" cxnId="{EDE27A99-3326-4DEB-89DE-610F0BCA78D3}">
      <dgm:prSet/>
      <dgm:spPr/>
      <dgm:t>
        <a:bodyPr/>
        <a:lstStyle/>
        <a:p>
          <a:endParaRPr lang="en-US"/>
        </a:p>
      </dgm:t>
    </dgm:pt>
    <dgm:pt modelId="{74C77AD0-493E-4D10-BDE2-0A0EDF1772D7}" type="sibTrans" cxnId="{EDE27A99-3326-4DEB-89DE-610F0BCA78D3}">
      <dgm:prSet/>
      <dgm:spPr/>
      <dgm:t>
        <a:bodyPr/>
        <a:lstStyle/>
        <a:p>
          <a:endParaRPr lang="en-US"/>
        </a:p>
      </dgm:t>
    </dgm:pt>
    <dgm:pt modelId="{C2CD549E-96F4-471A-9177-0018548B2C6C}">
      <dgm:prSet/>
      <dgm:spPr/>
      <dgm:t>
        <a:bodyPr/>
        <a:lstStyle/>
        <a:p>
          <a:r>
            <a:rPr lang="en-US"/>
            <a:t>The dental industry is expected to largely benefit over the next ten years as the population grows and government healthcare programs are expended to include dental care.</a:t>
          </a:r>
        </a:p>
      </dgm:t>
    </dgm:pt>
    <dgm:pt modelId="{E59BB52A-9735-4832-AF43-07B51A317C02}" type="parTrans" cxnId="{50E98F8D-550B-42DF-B5B8-9E8603C4DCCC}">
      <dgm:prSet/>
      <dgm:spPr/>
      <dgm:t>
        <a:bodyPr/>
        <a:lstStyle/>
        <a:p>
          <a:endParaRPr lang="en-US"/>
        </a:p>
      </dgm:t>
    </dgm:pt>
    <dgm:pt modelId="{A59B3D42-4D3C-4008-9F25-BF1981AB0539}" type="sibTrans" cxnId="{50E98F8D-550B-42DF-B5B8-9E8603C4DCCC}">
      <dgm:prSet/>
      <dgm:spPr/>
      <dgm:t>
        <a:bodyPr/>
        <a:lstStyle/>
        <a:p>
          <a:endParaRPr lang="en-US"/>
        </a:p>
      </dgm:t>
    </dgm:pt>
    <dgm:pt modelId="{72DAF4AD-E911-4B0D-B528-FF12806BD176}">
      <dgm:prSet/>
      <dgm:spPr/>
      <dgm:t>
        <a:bodyPr/>
        <a:lstStyle/>
        <a:p>
          <a:r>
            <a:rPr lang="en-US"/>
            <a:t>The industry is growing faster than the overall economy.</a:t>
          </a:r>
        </a:p>
      </dgm:t>
    </dgm:pt>
    <dgm:pt modelId="{E9D90F7B-6AFB-48DA-B02B-3BE6F2BFB182}" type="parTrans" cxnId="{50006AA4-C121-474F-A949-4B5433653658}">
      <dgm:prSet/>
      <dgm:spPr/>
      <dgm:t>
        <a:bodyPr/>
        <a:lstStyle/>
        <a:p>
          <a:endParaRPr lang="en-US"/>
        </a:p>
      </dgm:t>
    </dgm:pt>
    <dgm:pt modelId="{00ED0E5B-B342-4744-A683-D5E6398B06B8}" type="sibTrans" cxnId="{50006AA4-C121-474F-A949-4B5433653658}">
      <dgm:prSet/>
      <dgm:spPr/>
      <dgm:t>
        <a:bodyPr/>
        <a:lstStyle/>
        <a:p>
          <a:endParaRPr lang="en-US"/>
        </a:p>
      </dgm:t>
    </dgm:pt>
    <dgm:pt modelId="{BFEF86B9-7AFB-4C0D-9106-361A3B24FBCC}">
      <dgm:prSet/>
      <dgm:spPr/>
      <dgm:t>
        <a:bodyPr/>
        <a:lstStyle/>
        <a:p>
          <a:r>
            <a:rPr lang="en-US"/>
            <a:t>The average industry profit margin is anticipated to remain high.</a:t>
          </a:r>
        </a:p>
      </dgm:t>
    </dgm:pt>
    <dgm:pt modelId="{D8849FAF-F01D-405C-B38F-F982A1277819}" type="parTrans" cxnId="{343ED5D8-BA0E-437E-BE61-74EECFE9E281}">
      <dgm:prSet/>
      <dgm:spPr/>
      <dgm:t>
        <a:bodyPr/>
        <a:lstStyle/>
        <a:p>
          <a:endParaRPr lang="en-US"/>
        </a:p>
      </dgm:t>
    </dgm:pt>
    <dgm:pt modelId="{1FE8829F-95A8-433B-A539-1AB039EBF048}" type="sibTrans" cxnId="{343ED5D8-BA0E-437E-BE61-74EECFE9E281}">
      <dgm:prSet/>
      <dgm:spPr/>
      <dgm:t>
        <a:bodyPr/>
        <a:lstStyle/>
        <a:p>
          <a:endParaRPr lang="en-US"/>
        </a:p>
      </dgm:t>
    </dgm:pt>
    <dgm:pt modelId="{5E2E83C6-BB79-4363-845B-6EF2EB2E89BE}" type="pres">
      <dgm:prSet presAssocID="{D4A76AFA-08F6-4C8B-9370-0F1E7F51A463}" presName="vert0" presStyleCnt="0">
        <dgm:presLayoutVars>
          <dgm:dir/>
          <dgm:animOne val="branch"/>
          <dgm:animLvl val="lvl"/>
        </dgm:presLayoutVars>
      </dgm:prSet>
      <dgm:spPr/>
    </dgm:pt>
    <dgm:pt modelId="{7A6EF100-EEB6-4976-8F33-A6A78DAC3A32}" type="pres">
      <dgm:prSet presAssocID="{2AC76D54-7851-4B9F-B454-5ACA1AA2C4FC}" presName="thickLine" presStyleLbl="alignNode1" presStyleIdx="0" presStyleCnt="4"/>
      <dgm:spPr/>
    </dgm:pt>
    <dgm:pt modelId="{51F1AE4F-5895-4D2F-946A-DFF20110E71E}" type="pres">
      <dgm:prSet presAssocID="{2AC76D54-7851-4B9F-B454-5ACA1AA2C4FC}" presName="horz1" presStyleCnt="0"/>
      <dgm:spPr/>
    </dgm:pt>
    <dgm:pt modelId="{A4EFE4BB-21D8-4C42-B108-3487E04ADA0F}" type="pres">
      <dgm:prSet presAssocID="{2AC76D54-7851-4B9F-B454-5ACA1AA2C4FC}" presName="tx1" presStyleLbl="revTx" presStyleIdx="0" presStyleCnt="4"/>
      <dgm:spPr/>
    </dgm:pt>
    <dgm:pt modelId="{B34B77A5-2C75-4652-BE7A-B090D7230CDE}" type="pres">
      <dgm:prSet presAssocID="{2AC76D54-7851-4B9F-B454-5ACA1AA2C4FC}" presName="vert1" presStyleCnt="0"/>
      <dgm:spPr/>
    </dgm:pt>
    <dgm:pt modelId="{19E15F72-F0AD-4212-8B6E-5E23A7CC6610}" type="pres">
      <dgm:prSet presAssocID="{C2CD549E-96F4-471A-9177-0018548B2C6C}" presName="thickLine" presStyleLbl="alignNode1" presStyleIdx="1" presStyleCnt="4"/>
      <dgm:spPr/>
    </dgm:pt>
    <dgm:pt modelId="{7B867512-D5FA-49C1-A661-5FF4C6B69E15}" type="pres">
      <dgm:prSet presAssocID="{C2CD549E-96F4-471A-9177-0018548B2C6C}" presName="horz1" presStyleCnt="0"/>
      <dgm:spPr/>
    </dgm:pt>
    <dgm:pt modelId="{1EAC6F65-C53C-4CAB-8E50-ADD0B32F1617}" type="pres">
      <dgm:prSet presAssocID="{C2CD549E-96F4-471A-9177-0018548B2C6C}" presName="tx1" presStyleLbl="revTx" presStyleIdx="1" presStyleCnt="4"/>
      <dgm:spPr/>
    </dgm:pt>
    <dgm:pt modelId="{B5850354-AAE3-4C5C-A762-EB922F7667EF}" type="pres">
      <dgm:prSet presAssocID="{C2CD549E-96F4-471A-9177-0018548B2C6C}" presName="vert1" presStyleCnt="0"/>
      <dgm:spPr/>
    </dgm:pt>
    <dgm:pt modelId="{959033CF-17F2-4382-A1B6-14A8BA040936}" type="pres">
      <dgm:prSet presAssocID="{72DAF4AD-E911-4B0D-B528-FF12806BD176}" presName="thickLine" presStyleLbl="alignNode1" presStyleIdx="2" presStyleCnt="4"/>
      <dgm:spPr/>
    </dgm:pt>
    <dgm:pt modelId="{6695C009-3CA4-4321-9F18-024254CF2990}" type="pres">
      <dgm:prSet presAssocID="{72DAF4AD-E911-4B0D-B528-FF12806BD176}" presName="horz1" presStyleCnt="0"/>
      <dgm:spPr/>
    </dgm:pt>
    <dgm:pt modelId="{203F74BC-F493-4F5B-B44F-7806A34B3610}" type="pres">
      <dgm:prSet presAssocID="{72DAF4AD-E911-4B0D-B528-FF12806BD176}" presName="tx1" presStyleLbl="revTx" presStyleIdx="2" presStyleCnt="4"/>
      <dgm:spPr/>
    </dgm:pt>
    <dgm:pt modelId="{05E28B15-4805-4F69-8232-8FDB91D609D3}" type="pres">
      <dgm:prSet presAssocID="{72DAF4AD-E911-4B0D-B528-FF12806BD176}" presName="vert1" presStyleCnt="0"/>
      <dgm:spPr/>
    </dgm:pt>
    <dgm:pt modelId="{BA7C849F-AD83-496E-949F-CBB5443400DA}" type="pres">
      <dgm:prSet presAssocID="{BFEF86B9-7AFB-4C0D-9106-361A3B24FBCC}" presName="thickLine" presStyleLbl="alignNode1" presStyleIdx="3" presStyleCnt="4"/>
      <dgm:spPr/>
    </dgm:pt>
    <dgm:pt modelId="{FB8CAA4B-3C07-4B70-A751-22A66E4CB13B}" type="pres">
      <dgm:prSet presAssocID="{BFEF86B9-7AFB-4C0D-9106-361A3B24FBCC}" presName="horz1" presStyleCnt="0"/>
      <dgm:spPr/>
    </dgm:pt>
    <dgm:pt modelId="{96592141-1B89-4FD1-AFB2-7C20BBEB6706}" type="pres">
      <dgm:prSet presAssocID="{BFEF86B9-7AFB-4C0D-9106-361A3B24FBCC}" presName="tx1" presStyleLbl="revTx" presStyleIdx="3" presStyleCnt="4"/>
      <dgm:spPr/>
    </dgm:pt>
    <dgm:pt modelId="{D5657765-5467-4CF8-B550-46D042A1B047}" type="pres">
      <dgm:prSet presAssocID="{BFEF86B9-7AFB-4C0D-9106-361A3B24FBCC}" presName="vert1" presStyleCnt="0"/>
      <dgm:spPr/>
    </dgm:pt>
  </dgm:ptLst>
  <dgm:cxnLst>
    <dgm:cxn modelId="{516E1908-CB8C-407F-BED7-B20D648B4266}" type="presOf" srcId="{2AC76D54-7851-4B9F-B454-5ACA1AA2C4FC}" destId="{A4EFE4BB-21D8-4C42-B108-3487E04ADA0F}" srcOrd="0" destOrd="0" presId="urn:microsoft.com/office/officeart/2008/layout/LinedList"/>
    <dgm:cxn modelId="{11B69651-8D52-445A-BF8F-F72E2DDFC851}" type="presOf" srcId="{C2CD549E-96F4-471A-9177-0018548B2C6C}" destId="{1EAC6F65-C53C-4CAB-8E50-ADD0B32F1617}" srcOrd="0" destOrd="0" presId="urn:microsoft.com/office/officeart/2008/layout/LinedList"/>
    <dgm:cxn modelId="{50E98F8D-550B-42DF-B5B8-9E8603C4DCCC}" srcId="{D4A76AFA-08F6-4C8B-9370-0F1E7F51A463}" destId="{C2CD549E-96F4-471A-9177-0018548B2C6C}" srcOrd="1" destOrd="0" parTransId="{E59BB52A-9735-4832-AF43-07B51A317C02}" sibTransId="{A59B3D42-4D3C-4008-9F25-BF1981AB0539}"/>
    <dgm:cxn modelId="{EDE27A99-3326-4DEB-89DE-610F0BCA78D3}" srcId="{D4A76AFA-08F6-4C8B-9370-0F1E7F51A463}" destId="{2AC76D54-7851-4B9F-B454-5ACA1AA2C4FC}" srcOrd="0" destOrd="0" parTransId="{54B4BF38-3A0D-473B-BA02-D045240BBA2C}" sibTransId="{74C77AD0-493E-4D10-BDE2-0A0EDF1772D7}"/>
    <dgm:cxn modelId="{61DCBE9F-465E-49A7-8381-C4CCB96625A2}" type="presOf" srcId="{72DAF4AD-E911-4B0D-B528-FF12806BD176}" destId="{203F74BC-F493-4F5B-B44F-7806A34B3610}" srcOrd="0" destOrd="0" presId="urn:microsoft.com/office/officeart/2008/layout/LinedList"/>
    <dgm:cxn modelId="{50006AA4-C121-474F-A949-4B5433653658}" srcId="{D4A76AFA-08F6-4C8B-9370-0F1E7F51A463}" destId="{72DAF4AD-E911-4B0D-B528-FF12806BD176}" srcOrd="2" destOrd="0" parTransId="{E9D90F7B-6AFB-48DA-B02B-3BE6F2BFB182}" sibTransId="{00ED0E5B-B342-4744-A683-D5E6398B06B8}"/>
    <dgm:cxn modelId="{90D3FCCE-94E2-41F8-8D50-672C643CA9C4}" type="presOf" srcId="{BFEF86B9-7AFB-4C0D-9106-361A3B24FBCC}" destId="{96592141-1B89-4FD1-AFB2-7C20BBEB6706}" srcOrd="0" destOrd="0" presId="urn:microsoft.com/office/officeart/2008/layout/LinedList"/>
    <dgm:cxn modelId="{0AF530D3-4B37-46BC-B136-DF7C04CC3714}" type="presOf" srcId="{D4A76AFA-08F6-4C8B-9370-0F1E7F51A463}" destId="{5E2E83C6-BB79-4363-845B-6EF2EB2E89BE}" srcOrd="0" destOrd="0" presId="urn:microsoft.com/office/officeart/2008/layout/LinedList"/>
    <dgm:cxn modelId="{343ED5D8-BA0E-437E-BE61-74EECFE9E281}" srcId="{D4A76AFA-08F6-4C8B-9370-0F1E7F51A463}" destId="{BFEF86B9-7AFB-4C0D-9106-361A3B24FBCC}" srcOrd="3" destOrd="0" parTransId="{D8849FAF-F01D-405C-B38F-F982A1277819}" sibTransId="{1FE8829F-95A8-433B-A539-1AB039EBF048}"/>
    <dgm:cxn modelId="{FA67D440-4FD8-4334-AE9C-D67DB4FE2F35}" type="presParOf" srcId="{5E2E83C6-BB79-4363-845B-6EF2EB2E89BE}" destId="{7A6EF100-EEB6-4976-8F33-A6A78DAC3A32}" srcOrd="0" destOrd="0" presId="urn:microsoft.com/office/officeart/2008/layout/LinedList"/>
    <dgm:cxn modelId="{DE1B93CE-438E-4580-81E3-16E188322C5F}" type="presParOf" srcId="{5E2E83C6-BB79-4363-845B-6EF2EB2E89BE}" destId="{51F1AE4F-5895-4D2F-946A-DFF20110E71E}" srcOrd="1" destOrd="0" presId="urn:microsoft.com/office/officeart/2008/layout/LinedList"/>
    <dgm:cxn modelId="{C5C463BC-0E0B-4302-879F-27E94A5EEBF3}" type="presParOf" srcId="{51F1AE4F-5895-4D2F-946A-DFF20110E71E}" destId="{A4EFE4BB-21D8-4C42-B108-3487E04ADA0F}" srcOrd="0" destOrd="0" presId="urn:microsoft.com/office/officeart/2008/layout/LinedList"/>
    <dgm:cxn modelId="{19FC048D-8FF5-43AB-876F-88665476D700}" type="presParOf" srcId="{51F1AE4F-5895-4D2F-946A-DFF20110E71E}" destId="{B34B77A5-2C75-4652-BE7A-B090D7230CDE}" srcOrd="1" destOrd="0" presId="urn:microsoft.com/office/officeart/2008/layout/LinedList"/>
    <dgm:cxn modelId="{4C77A177-9D40-4837-90A7-DDFA9AE96AFA}" type="presParOf" srcId="{5E2E83C6-BB79-4363-845B-6EF2EB2E89BE}" destId="{19E15F72-F0AD-4212-8B6E-5E23A7CC6610}" srcOrd="2" destOrd="0" presId="urn:microsoft.com/office/officeart/2008/layout/LinedList"/>
    <dgm:cxn modelId="{B02D972F-8CE8-4260-BE8C-67C9DA1434DC}" type="presParOf" srcId="{5E2E83C6-BB79-4363-845B-6EF2EB2E89BE}" destId="{7B867512-D5FA-49C1-A661-5FF4C6B69E15}" srcOrd="3" destOrd="0" presId="urn:microsoft.com/office/officeart/2008/layout/LinedList"/>
    <dgm:cxn modelId="{1352B0BB-19CA-48F3-BB22-7219AC5A06F9}" type="presParOf" srcId="{7B867512-D5FA-49C1-A661-5FF4C6B69E15}" destId="{1EAC6F65-C53C-4CAB-8E50-ADD0B32F1617}" srcOrd="0" destOrd="0" presId="urn:microsoft.com/office/officeart/2008/layout/LinedList"/>
    <dgm:cxn modelId="{169EB0C3-8942-43D5-89F9-766E9F60F070}" type="presParOf" srcId="{7B867512-D5FA-49C1-A661-5FF4C6B69E15}" destId="{B5850354-AAE3-4C5C-A762-EB922F7667EF}" srcOrd="1" destOrd="0" presId="urn:microsoft.com/office/officeart/2008/layout/LinedList"/>
    <dgm:cxn modelId="{37596784-8557-49CA-AFBB-840F46D5EDBC}" type="presParOf" srcId="{5E2E83C6-BB79-4363-845B-6EF2EB2E89BE}" destId="{959033CF-17F2-4382-A1B6-14A8BA040936}" srcOrd="4" destOrd="0" presId="urn:microsoft.com/office/officeart/2008/layout/LinedList"/>
    <dgm:cxn modelId="{51D456E6-2F5C-4369-9EEE-6881DE9EA2AE}" type="presParOf" srcId="{5E2E83C6-BB79-4363-845B-6EF2EB2E89BE}" destId="{6695C009-3CA4-4321-9F18-024254CF2990}" srcOrd="5" destOrd="0" presId="urn:microsoft.com/office/officeart/2008/layout/LinedList"/>
    <dgm:cxn modelId="{30B27C35-068C-4DCA-8CF9-E4F83179141D}" type="presParOf" srcId="{6695C009-3CA4-4321-9F18-024254CF2990}" destId="{203F74BC-F493-4F5B-B44F-7806A34B3610}" srcOrd="0" destOrd="0" presId="urn:microsoft.com/office/officeart/2008/layout/LinedList"/>
    <dgm:cxn modelId="{2F96160F-F4D2-4CDB-B074-D812BA43154B}" type="presParOf" srcId="{6695C009-3CA4-4321-9F18-024254CF2990}" destId="{05E28B15-4805-4F69-8232-8FDB91D609D3}" srcOrd="1" destOrd="0" presId="urn:microsoft.com/office/officeart/2008/layout/LinedList"/>
    <dgm:cxn modelId="{59EFA039-ECE2-4D79-A827-9CF71415F720}" type="presParOf" srcId="{5E2E83C6-BB79-4363-845B-6EF2EB2E89BE}" destId="{BA7C849F-AD83-496E-949F-CBB5443400DA}" srcOrd="6" destOrd="0" presId="urn:microsoft.com/office/officeart/2008/layout/LinedList"/>
    <dgm:cxn modelId="{9000D1EF-4854-4811-A1BF-C47F20DC2DD6}" type="presParOf" srcId="{5E2E83C6-BB79-4363-845B-6EF2EB2E89BE}" destId="{FB8CAA4B-3C07-4B70-A751-22A66E4CB13B}" srcOrd="7" destOrd="0" presId="urn:microsoft.com/office/officeart/2008/layout/LinedList"/>
    <dgm:cxn modelId="{8ED24AA9-FA38-4777-AA67-6606457A0583}" type="presParOf" srcId="{FB8CAA4B-3C07-4B70-A751-22A66E4CB13B}" destId="{96592141-1B89-4FD1-AFB2-7C20BBEB6706}" srcOrd="0" destOrd="0" presId="urn:microsoft.com/office/officeart/2008/layout/LinedList"/>
    <dgm:cxn modelId="{2E852443-BFE4-4D22-880E-1B43D017751A}" type="presParOf" srcId="{FB8CAA4B-3C07-4B70-A751-22A66E4CB13B}" destId="{D5657765-5467-4CF8-B550-46D042A1B0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C59D43-882F-401E-ACB4-20844F08A5B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D1BD6D-EF44-4601-83F6-6D2EB40074B6}">
      <dgm:prSet/>
      <dgm:spPr/>
      <dgm:t>
        <a:bodyPr/>
        <a:lstStyle/>
        <a:p>
          <a:r>
            <a:rPr lang="en-US" dirty="0"/>
            <a:t>Grow the top line</a:t>
          </a:r>
        </a:p>
      </dgm:t>
    </dgm:pt>
    <dgm:pt modelId="{CCBFA602-45F3-467A-81AA-BC7CED7C31B0}" type="parTrans" cxnId="{F03BAB08-F4E8-49D0-BDF9-FDCB0653168D}">
      <dgm:prSet/>
      <dgm:spPr/>
      <dgm:t>
        <a:bodyPr/>
        <a:lstStyle/>
        <a:p>
          <a:endParaRPr lang="en-US"/>
        </a:p>
      </dgm:t>
    </dgm:pt>
    <dgm:pt modelId="{72EDC485-C011-477F-9955-533B8ADE6F59}" type="sibTrans" cxnId="{F03BAB08-F4E8-49D0-BDF9-FDCB0653168D}">
      <dgm:prSet/>
      <dgm:spPr/>
      <dgm:t>
        <a:bodyPr/>
        <a:lstStyle/>
        <a:p>
          <a:endParaRPr lang="en-US"/>
        </a:p>
      </dgm:t>
    </dgm:pt>
    <dgm:pt modelId="{1F464B09-6547-4547-BD4A-5E965B547226}">
      <dgm:prSet/>
      <dgm:spPr/>
      <dgm:t>
        <a:bodyPr/>
        <a:lstStyle/>
        <a:p>
          <a:r>
            <a:rPr lang="en-US" dirty="0"/>
            <a:t>Cash is KING</a:t>
          </a:r>
        </a:p>
      </dgm:t>
    </dgm:pt>
    <dgm:pt modelId="{5348F9D1-8B0C-4C1F-8816-CECB54DA0053}" type="parTrans" cxnId="{47DB49DB-0D17-4A9D-A894-C1200D2D87C8}">
      <dgm:prSet/>
      <dgm:spPr/>
      <dgm:t>
        <a:bodyPr/>
        <a:lstStyle/>
        <a:p>
          <a:endParaRPr lang="en-US"/>
        </a:p>
      </dgm:t>
    </dgm:pt>
    <dgm:pt modelId="{23AB82E5-C477-4B6E-84DD-8DACD84B542B}" type="sibTrans" cxnId="{47DB49DB-0D17-4A9D-A894-C1200D2D87C8}">
      <dgm:prSet/>
      <dgm:spPr/>
      <dgm:t>
        <a:bodyPr/>
        <a:lstStyle/>
        <a:p>
          <a:endParaRPr lang="en-US"/>
        </a:p>
      </dgm:t>
    </dgm:pt>
    <dgm:pt modelId="{D6321B9A-90EE-4C48-B5A9-14EEF4B72B69}">
      <dgm:prSet/>
      <dgm:spPr/>
      <dgm:t>
        <a:bodyPr/>
        <a:lstStyle/>
        <a:p>
          <a:r>
            <a:rPr lang="en-US"/>
            <a:t>This too shall pass</a:t>
          </a:r>
        </a:p>
      </dgm:t>
    </dgm:pt>
    <dgm:pt modelId="{B6E9010E-2062-479D-A450-5599B0B9F3F0}" type="parTrans" cxnId="{D640F38F-FC13-4DBD-BC45-D0BC916EA08B}">
      <dgm:prSet/>
      <dgm:spPr/>
      <dgm:t>
        <a:bodyPr/>
        <a:lstStyle/>
        <a:p>
          <a:endParaRPr lang="en-US"/>
        </a:p>
      </dgm:t>
    </dgm:pt>
    <dgm:pt modelId="{D799FB5C-0CB5-45D3-AB2B-C1CE271D9B06}" type="sibTrans" cxnId="{D640F38F-FC13-4DBD-BC45-D0BC916EA08B}">
      <dgm:prSet/>
      <dgm:spPr/>
      <dgm:t>
        <a:bodyPr/>
        <a:lstStyle/>
        <a:p>
          <a:endParaRPr lang="en-US"/>
        </a:p>
      </dgm:t>
    </dgm:pt>
    <dgm:pt modelId="{C32FA07C-3074-4DF8-B889-943CE35AD633}">
      <dgm:prSet/>
      <dgm:spPr/>
      <dgm:t>
        <a:bodyPr/>
        <a:lstStyle/>
        <a:p>
          <a:r>
            <a:rPr lang="en-US"/>
            <a:t>We’ve been through this before, </a:t>
          </a:r>
        </a:p>
      </dgm:t>
    </dgm:pt>
    <dgm:pt modelId="{829F23CE-D15B-4D67-A131-7CE0599C6E4A}" type="parTrans" cxnId="{5CD42DD6-F0DF-421B-95A0-CFCC2962662D}">
      <dgm:prSet/>
      <dgm:spPr/>
      <dgm:t>
        <a:bodyPr/>
        <a:lstStyle/>
        <a:p>
          <a:endParaRPr lang="en-US"/>
        </a:p>
      </dgm:t>
    </dgm:pt>
    <dgm:pt modelId="{C8D90CCF-AA97-4311-9507-7A1BE7CE0EAD}" type="sibTrans" cxnId="{5CD42DD6-F0DF-421B-95A0-CFCC2962662D}">
      <dgm:prSet/>
      <dgm:spPr/>
      <dgm:t>
        <a:bodyPr/>
        <a:lstStyle/>
        <a:p>
          <a:endParaRPr lang="en-US"/>
        </a:p>
      </dgm:t>
    </dgm:pt>
    <dgm:pt modelId="{B832CA16-8086-4852-8E07-30F33742E898}">
      <dgm:prSet/>
      <dgm:spPr/>
      <dgm:t>
        <a:bodyPr/>
        <a:lstStyle/>
        <a:p>
          <a:r>
            <a:rPr lang="en-US" dirty="0"/>
            <a:t>Last Great Recession</a:t>
          </a:r>
        </a:p>
      </dgm:t>
    </dgm:pt>
    <dgm:pt modelId="{1FA534ED-4B40-46AC-8ED0-36FE72589364}" type="parTrans" cxnId="{995F5F11-6310-4FB8-A5BB-4B09EDAA51C2}">
      <dgm:prSet/>
      <dgm:spPr/>
      <dgm:t>
        <a:bodyPr/>
        <a:lstStyle/>
        <a:p>
          <a:endParaRPr lang="en-US"/>
        </a:p>
      </dgm:t>
    </dgm:pt>
    <dgm:pt modelId="{A9DBFD51-52B3-494C-A1D8-5C6E3EC8EF92}" type="sibTrans" cxnId="{995F5F11-6310-4FB8-A5BB-4B09EDAA51C2}">
      <dgm:prSet/>
      <dgm:spPr/>
      <dgm:t>
        <a:bodyPr/>
        <a:lstStyle/>
        <a:p>
          <a:endParaRPr lang="en-US"/>
        </a:p>
      </dgm:t>
    </dgm:pt>
    <dgm:pt modelId="{5A95F412-0EB2-45E1-9E68-F207B21B0787}">
      <dgm:prSet/>
      <dgm:spPr/>
      <dgm:t>
        <a:bodyPr/>
        <a:lstStyle/>
        <a:p>
          <a:r>
            <a:rPr lang="en-US" dirty="0"/>
            <a:t>Pandemic and shut down</a:t>
          </a:r>
        </a:p>
      </dgm:t>
    </dgm:pt>
    <dgm:pt modelId="{2C44090C-D701-4A64-8631-F2672807DBB5}" type="parTrans" cxnId="{C8848AFB-F34D-43F7-884B-37DE2A328559}">
      <dgm:prSet/>
      <dgm:spPr/>
      <dgm:t>
        <a:bodyPr/>
        <a:lstStyle/>
        <a:p>
          <a:endParaRPr lang="en-US"/>
        </a:p>
      </dgm:t>
    </dgm:pt>
    <dgm:pt modelId="{EA67A99A-F368-4635-B617-06AF625612B4}" type="sibTrans" cxnId="{C8848AFB-F34D-43F7-884B-37DE2A328559}">
      <dgm:prSet/>
      <dgm:spPr/>
      <dgm:t>
        <a:bodyPr/>
        <a:lstStyle/>
        <a:p>
          <a:endParaRPr lang="en-US"/>
        </a:p>
      </dgm:t>
    </dgm:pt>
    <dgm:pt modelId="{9B874F16-619A-46D3-A78C-C1480D18F466}">
      <dgm:prSet/>
      <dgm:spPr/>
      <dgm:t>
        <a:bodyPr/>
        <a:lstStyle/>
        <a:p>
          <a:r>
            <a:rPr lang="en-US" dirty="0"/>
            <a:t>Focus creative and team energy here</a:t>
          </a:r>
        </a:p>
      </dgm:t>
    </dgm:pt>
    <dgm:pt modelId="{9C2C9208-F3D3-482A-894B-DAF4D7962267}" type="parTrans" cxnId="{B19BCC4B-AD8A-474A-B324-61380363B2CF}">
      <dgm:prSet/>
      <dgm:spPr/>
    </dgm:pt>
    <dgm:pt modelId="{CE922E54-3455-4740-B90F-9963E548F280}" type="sibTrans" cxnId="{B19BCC4B-AD8A-474A-B324-61380363B2CF}">
      <dgm:prSet/>
      <dgm:spPr/>
    </dgm:pt>
    <dgm:pt modelId="{A73C4464-4FCA-48A2-B3EB-EEE09D45B061}">
      <dgm:prSet/>
      <dgm:spPr/>
      <dgm:t>
        <a:bodyPr/>
        <a:lstStyle/>
        <a:p>
          <a:r>
            <a:rPr lang="en-US" dirty="0"/>
            <a:t>Know what you need to weather your storm</a:t>
          </a:r>
        </a:p>
      </dgm:t>
    </dgm:pt>
    <dgm:pt modelId="{A07DA44C-D28B-4429-8F3E-D45DC17042D9}" type="parTrans" cxnId="{71B07AA7-3C6D-4310-94BE-A0303031B930}">
      <dgm:prSet/>
      <dgm:spPr/>
    </dgm:pt>
    <dgm:pt modelId="{3DD48221-80B7-40B9-925B-13C7B3660F3B}" type="sibTrans" cxnId="{71B07AA7-3C6D-4310-94BE-A0303031B930}">
      <dgm:prSet/>
      <dgm:spPr/>
    </dgm:pt>
    <dgm:pt modelId="{DCC2E877-8F29-40F8-8A13-7154AE0E5D37}" type="pres">
      <dgm:prSet presAssocID="{ECC59D43-882F-401E-ACB4-20844F08A5B4}" presName="Name0" presStyleCnt="0">
        <dgm:presLayoutVars>
          <dgm:dir/>
          <dgm:animLvl val="lvl"/>
          <dgm:resizeHandles val="exact"/>
        </dgm:presLayoutVars>
      </dgm:prSet>
      <dgm:spPr/>
    </dgm:pt>
    <dgm:pt modelId="{0C782D6A-890B-4EB2-868E-2F778430B988}" type="pres">
      <dgm:prSet presAssocID="{E7D1BD6D-EF44-4601-83F6-6D2EB40074B6}" presName="linNode" presStyleCnt="0"/>
      <dgm:spPr/>
    </dgm:pt>
    <dgm:pt modelId="{FBFB7F66-A99C-4D0F-8FE2-868343218297}" type="pres">
      <dgm:prSet presAssocID="{E7D1BD6D-EF44-4601-83F6-6D2EB40074B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5A58722-E10F-4764-BC35-56A0E8678026}" type="pres">
      <dgm:prSet presAssocID="{E7D1BD6D-EF44-4601-83F6-6D2EB40074B6}" presName="descendantText" presStyleLbl="alignAccFollowNode1" presStyleIdx="0" presStyleCnt="3">
        <dgm:presLayoutVars>
          <dgm:bulletEnabled val="1"/>
        </dgm:presLayoutVars>
      </dgm:prSet>
      <dgm:spPr/>
    </dgm:pt>
    <dgm:pt modelId="{5A087FC3-B81C-40D9-9B4A-A4A440D81D8A}" type="pres">
      <dgm:prSet presAssocID="{72EDC485-C011-477F-9955-533B8ADE6F59}" presName="sp" presStyleCnt="0"/>
      <dgm:spPr/>
    </dgm:pt>
    <dgm:pt modelId="{EA1E0498-179E-4AF5-A910-186EA0563C67}" type="pres">
      <dgm:prSet presAssocID="{1F464B09-6547-4547-BD4A-5E965B547226}" presName="linNode" presStyleCnt="0"/>
      <dgm:spPr/>
    </dgm:pt>
    <dgm:pt modelId="{CD323AA7-7553-4438-A0B0-2EA618C4EF97}" type="pres">
      <dgm:prSet presAssocID="{1F464B09-6547-4547-BD4A-5E965B54722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630D5B8-46C8-48D5-ACEF-647D85EAAF43}" type="pres">
      <dgm:prSet presAssocID="{1F464B09-6547-4547-BD4A-5E965B547226}" presName="descendantText" presStyleLbl="alignAccFollowNode1" presStyleIdx="1" presStyleCnt="3">
        <dgm:presLayoutVars>
          <dgm:bulletEnabled val="1"/>
        </dgm:presLayoutVars>
      </dgm:prSet>
      <dgm:spPr/>
    </dgm:pt>
    <dgm:pt modelId="{F0898553-4D10-4FC2-BB28-A0D40FAB6D36}" type="pres">
      <dgm:prSet presAssocID="{23AB82E5-C477-4B6E-84DD-8DACD84B542B}" presName="sp" presStyleCnt="0"/>
      <dgm:spPr/>
    </dgm:pt>
    <dgm:pt modelId="{FA39A526-1159-4884-A44B-D41132ABB33C}" type="pres">
      <dgm:prSet presAssocID="{D6321B9A-90EE-4C48-B5A9-14EEF4B72B69}" presName="linNode" presStyleCnt="0"/>
      <dgm:spPr/>
    </dgm:pt>
    <dgm:pt modelId="{D1DAF82F-B83E-499B-A706-C1AFA2B43370}" type="pres">
      <dgm:prSet presAssocID="{D6321B9A-90EE-4C48-B5A9-14EEF4B72B6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D8A4D47-6B9B-4FE2-94F6-7966CAFA537B}" type="pres">
      <dgm:prSet presAssocID="{D6321B9A-90EE-4C48-B5A9-14EEF4B72B6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03BAB08-F4E8-49D0-BDF9-FDCB0653168D}" srcId="{ECC59D43-882F-401E-ACB4-20844F08A5B4}" destId="{E7D1BD6D-EF44-4601-83F6-6D2EB40074B6}" srcOrd="0" destOrd="0" parTransId="{CCBFA602-45F3-467A-81AA-BC7CED7C31B0}" sibTransId="{72EDC485-C011-477F-9955-533B8ADE6F59}"/>
    <dgm:cxn modelId="{995F5F11-6310-4FB8-A5BB-4B09EDAA51C2}" srcId="{C32FA07C-3074-4DF8-B889-943CE35AD633}" destId="{B832CA16-8086-4852-8E07-30F33742E898}" srcOrd="0" destOrd="0" parTransId="{1FA534ED-4B40-46AC-8ED0-36FE72589364}" sibTransId="{A9DBFD51-52B3-494C-A1D8-5C6E3EC8EF92}"/>
    <dgm:cxn modelId="{A1052E1B-5640-4452-B87F-144EE70C0401}" type="presOf" srcId="{D6321B9A-90EE-4C48-B5A9-14EEF4B72B69}" destId="{D1DAF82F-B83E-499B-A706-C1AFA2B43370}" srcOrd="0" destOrd="0" presId="urn:microsoft.com/office/officeart/2005/8/layout/vList5"/>
    <dgm:cxn modelId="{9DA33930-15DC-4C48-9BD4-B968B6B10934}" type="presOf" srcId="{E7D1BD6D-EF44-4601-83F6-6D2EB40074B6}" destId="{FBFB7F66-A99C-4D0F-8FE2-868343218297}" srcOrd="0" destOrd="0" presId="urn:microsoft.com/office/officeart/2005/8/layout/vList5"/>
    <dgm:cxn modelId="{847E1B5B-985C-40C5-BC21-677D66BD9761}" type="presOf" srcId="{B832CA16-8086-4852-8E07-30F33742E898}" destId="{AD8A4D47-6B9B-4FE2-94F6-7966CAFA537B}" srcOrd="0" destOrd="1" presId="urn:microsoft.com/office/officeart/2005/8/layout/vList5"/>
    <dgm:cxn modelId="{327C2560-1115-4D24-818A-BE7CF3AA259A}" type="presOf" srcId="{1F464B09-6547-4547-BD4A-5E965B547226}" destId="{CD323AA7-7553-4438-A0B0-2EA618C4EF97}" srcOrd="0" destOrd="0" presId="urn:microsoft.com/office/officeart/2005/8/layout/vList5"/>
    <dgm:cxn modelId="{B19BCC4B-AD8A-474A-B324-61380363B2CF}" srcId="{E7D1BD6D-EF44-4601-83F6-6D2EB40074B6}" destId="{9B874F16-619A-46D3-A78C-C1480D18F466}" srcOrd="0" destOrd="0" parTransId="{9C2C9208-F3D3-482A-894B-DAF4D7962267}" sibTransId="{CE922E54-3455-4740-B90F-9963E548F280}"/>
    <dgm:cxn modelId="{D640F38F-FC13-4DBD-BC45-D0BC916EA08B}" srcId="{ECC59D43-882F-401E-ACB4-20844F08A5B4}" destId="{D6321B9A-90EE-4C48-B5A9-14EEF4B72B69}" srcOrd="2" destOrd="0" parTransId="{B6E9010E-2062-479D-A450-5599B0B9F3F0}" sibTransId="{D799FB5C-0CB5-45D3-AB2B-C1CE271D9B06}"/>
    <dgm:cxn modelId="{71B07AA7-3C6D-4310-94BE-A0303031B930}" srcId="{1F464B09-6547-4547-BD4A-5E965B547226}" destId="{A73C4464-4FCA-48A2-B3EB-EEE09D45B061}" srcOrd="0" destOrd="0" parTransId="{A07DA44C-D28B-4429-8F3E-D45DC17042D9}" sibTransId="{3DD48221-80B7-40B9-925B-13C7B3660F3B}"/>
    <dgm:cxn modelId="{C03931B5-3347-4A08-8940-980400FB30AE}" type="presOf" srcId="{A73C4464-4FCA-48A2-B3EB-EEE09D45B061}" destId="{3630D5B8-46C8-48D5-ACEF-647D85EAAF43}" srcOrd="0" destOrd="0" presId="urn:microsoft.com/office/officeart/2005/8/layout/vList5"/>
    <dgm:cxn modelId="{211AA0C3-E906-4487-98BE-EB92EA440FD4}" type="presOf" srcId="{ECC59D43-882F-401E-ACB4-20844F08A5B4}" destId="{DCC2E877-8F29-40F8-8A13-7154AE0E5D37}" srcOrd="0" destOrd="0" presId="urn:microsoft.com/office/officeart/2005/8/layout/vList5"/>
    <dgm:cxn modelId="{5CD42DD6-F0DF-421B-95A0-CFCC2962662D}" srcId="{D6321B9A-90EE-4C48-B5A9-14EEF4B72B69}" destId="{C32FA07C-3074-4DF8-B889-943CE35AD633}" srcOrd="0" destOrd="0" parTransId="{829F23CE-D15B-4D67-A131-7CE0599C6E4A}" sibTransId="{C8D90CCF-AA97-4311-9507-7A1BE7CE0EAD}"/>
    <dgm:cxn modelId="{47DB49DB-0D17-4A9D-A894-C1200D2D87C8}" srcId="{ECC59D43-882F-401E-ACB4-20844F08A5B4}" destId="{1F464B09-6547-4547-BD4A-5E965B547226}" srcOrd="1" destOrd="0" parTransId="{5348F9D1-8B0C-4C1F-8816-CECB54DA0053}" sibTransId="{23AB82E5-C477-4B6E-84DD-8DACD84B542B}"/>
    <dgm:cxn modelId="{7432CBE3-EDB6-4ADA-8422-08734F41CFE6}" type="presOf" srcId="{9B874F16-619A-46D3-A78C-C1480D18F466}" destId="{25A58722-E10F-4764-BC35-56A0E8678026}" srcOrd="0" destOrd="0" presId="urn:microsoft.com/office/officeart/2005/8/layout/vList5"/>
    <dgm:cxn modelId="{1CEDBFED-89D6-41EF-80F0-23A3609C9AB7}" type="presOf" srcId="{C32FA07C-3074-4DF8-B889-943CE35AD633}" destId="{AD8A4D47-6B9B-4FE2-94F6-7966CAFA537B}" srcOrd="0" destOrd="0" presId="urn:microsoft.com/office/officeart/2005/8/layout/vList5"/>
    <dgm:cxn modelId="{DC3B83FA-04AE-4F29-B012-D6242DC16F38}" type="presOf" srcId="{5A95F412-0EB2-45E1-9E68-F207B21B0787}" destId="{AD8A4D47-6B9B-4FE2-94F6-7966CAFA537B}" srcOrd="0" destOrd="2" presId="urn:microsoft.com/office/officeart/2005/8/layout/vList5"/>
    <dgm:cxn modelId="{C8848AFB-F34D-43F7-884B-37DE2A328559}" srcId="{C32FA07C-3074-4DF8-B889-943CE35AD633}" destId="{5A95F412-0EB2-45E1-9E68-F207B21B0787}" srcOrd="1" destOrd="0" parTransId="{2C44090C-D701-4A64-8631-F2672807DBB5}" sibTransId="{EA67A99A-F368-4635-B617-06AF625612B4}"/>
    <dgm:cxn modelId="{48BE1E22-D034-45EA-914F-DBB54DFA2E9E}" type="presParOf" srcId="{DCC2E877-8F29-40F8-8A13-7154AE0E5D37}" destId="{0C782D6A-890B-4EB2-868E-2F778430B988}" srcOrd="0" destOrd="0" presId="urn:microsoft.com/office/officeart/2005/8/layout/vList5"/>
    <dgm:cxn modelId="{707C1A28-D5AC-4592-A2B6-629DC684079C}" type="presParOf" srcId="{0C782D6A-890B-4EB2-868E-2F778430B988}" destId="{FBFB7F66-A99C-4D0F-8FE2-868343218297}" srcOrd="0" destOrd="0" presId="urn:microsoft.com/office/officeart/2005/8/layout/vList5"/>
    <dgm:cxn modelId="{A5634B16-9EA9-4BBA-9B9E-CC49BE0DA384}" type="presParOf" srcId="{0C782D6A-890B-4EB2-868E-2F778430B988}" destId="{25A58722-E10F-4764-BC35-56A0E8678026}" srcOrd="1" destOrd="0" presId="urn:microsoft.com/office/officeart/2005/8/layout/vList5"/>
    <dgm:cxn modelId="{A55DDAF8-22D4-4425-AAF2-1BD6BA6C6242}" type="presParOf" srcId="{DCC2E877-8F29-40F8-8A13-7154AE0E5D37}" destId="{5A087FC3-B81C-40D9-9B4A-A4A440D81D8A}" srcOrd="1" destOrd="0" presId="urn:microsoft.com/office/officeart/2005/8/layout/vList5"/>
    <dgm:cxn modelId="{A5BCE8B4-04FD-4371-8875-B84DD84590A3}" type="presParOf" srcId="{DCC2E877-8F29-40F8-8A13-7154AE0E5D37}" destId="{EA1E0498-179E-4AF5-A910-186EA0563C67}" srcOrd="2" destOrd="0" presId="urn:microsoft.com/office/officeart/2005/8/layout/vList5"/>
    <dgm:cxn modelId="{866F7D7F-FB62-44A2-BE73-380E874BBCF8}" type="presParOf" srcId="{EA1E0498-179E-4AF5-A910-186EA0563C67}" destId="{CD323AA7-7553-4438-A0B0-2EA618C4EF97}" srcOrd="0" destOrd="0" presId="urn:microsoft.com/office/officeart/2005/8/layout/vList5"/>
    <dgm:cxn modelId="{F170C4B9-004A-41A1-804A-6BADB9FDC11F}" type="presParOf" srcId="{EA1E0498-179E-4AF5-A910-186EA0563C67}" destId="{3630D5B8-46C8-48D5-ACEF-647D85EAAF43}" srcOrd="1" destOrd="0" presId="urn:microsoft.com/office/officeart/2005/8/layout/vList5"/>
    <dgm:cxn modelId="{5328EF1E-39BF-434F-97EA-9B7D57A8084B}" type="presParOf" srcId="{DCC2E877-8F29-40F8-8A13-7154AE0E5D37}" destId="{F0898553-4D10-4FC2-BB28-A0D40FAB6D36}" srcOrd="3" destOrd="0" presId="urn:microsoft.com/office/officeart/2005/8/layout/vList5"/>
    <dgm:cxn modelId="{46B0C3B2-5987-40A9-A127-5575007ACB66}" type="presParOf" srcId="{DCC2E877-8F29-40F8-8A13-7154AE0E5D37}" destId="{FA39A526-1159-4884-A44B-D41132ABB33C}" srcOrd="4" destOrd="0" presId="urn:microsoft.com/office/officeart/2005/8/layout/vList5"/>
    <dgm:cxn modelId="{91BDE591-E34E-4D97-B869-8110B153FA95}" type="presParOf" srcId="{FA39A526-1159-4884-A44B-D41132ABB33C}" destId="{D1DAF82F-B83E-499B-A706-C1AFA2B43370}" srcOrd="0" destOrd="0" presId="urn:microsoft.com/office/officeart/2005/8/layout/vList5"/>
    <dgm:cxn modelId="{09FB1F20-C527-48FC-8C49-976FCDBDB3CC}" type="presParOf" srcId="{FA39A526-1159-4884-A44B-D41132ABB33C}" destId="{AD8A4D47-6B9B-4FE2-94F6-7966CAFA53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ED707-B3D1-45BC-88F5-C545F547ADEC}">
      <dsp:nvSpPr>
        <dsp:cNvPr id="0" name=""/>
        <dsp:cNvSpPr/>
      </dsp:nvSpPr>
      <dsp:spPr>
        <a:xfrm>
          <a:off x="2964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CASH IN 100% </a:t>
          </a:r>
        </a:p>
      </dsp:txBody>
      <dsp:txXfrm>
        <a:off x="2964" y="1387950"/>
        <a:ext cx="2351960" cy="1975646"/>
      </dsp:txXfrm>
    </dsp:sp>
    <dsp:sp modelId="{1B5707C9-ECC6-4F79-A4B2-324BE3BCD4CB}">
      <dsp:nvSpPr>
        <dsp:cNvPr id="0" name=""/>
        <dsp:cNvSpPr/>
      </dsp:nvSpPr>
      <dsp:spPr>
        <a:xfrm>
          <a:off x="685033" y="465982"/>
          <a:ext cx="987823" cy="9878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9696" y="610645"/>
        <a:ext cx="698497" cy="698497"/>
      </dsp:txXfrm>
    </dsp:sp>
    <dsp:sp modelId="{CA34D4F7-08D3-4946-ABCC-CDDBD17C6EB0}">
      <dsp:nvSpPr>
        <dsp:cNvPr id="0" name=""/>
        <dsp:cNvSpPr/>
      </dsp:nvSpPr>
      <dsp:spPr>
        <a:xfrm>
          <a:off x="2964" y="3429380"/>
          <a:ext cx="2351960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F42AB-AE33-46D0-B014-FC514FD52D4E}">
      <dsp:nvSpPr>
        <dsp:cNvPr id="0" name=""/>
        <dsp:cNvSpPr/>
      </dsp:nvSpPr>
      <dsp:spPr>
        <a:xfrm>
          <a:off x="2590121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CASH OUT (OPERATING EXPENSES) 60%</a:t>
          </a:r>
        </a:p>
      </dsp:txBody>
      <dsp:txXfrm>
        <a:off x="2590121" y="1387950"/>
        <a:ext cx="2351960" cy="1975646"/>
      </dsp:txXfrm>
    </dsp:sp>
    <dsp:sp modelId="{776C65D5-3AFF-4CB5-A16F-9100E737C3BA}">
      <dsp:nvSpPr>
        <dsp:cNvPr id="0" name=""/>
        <dsp:cNvSpPr/>
      </dsp:nvSpPr>
      <dsp:spPr>
        <a:xfrm>
          <a:off x="3272189" y="465982"/>
          <a:ext cx="987823" cy="98782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16852" y="610645"/>
        <a:ext cx="698497" cy="698497"/>
      </dsp:txXfrm>
    </dsp:sp>
    <dsp:sp modelId="{EC6A144E-A0E9-4DDF-B2B6-7AECDD10C6A0}">
      <dsp:nvSpPr>
        <dsp:cNvPr id="0" name=""/>
        <dsp:cNvSpPr/>
      </dsp:nvSpPr>
      <dsp:spPr>
        <a:xfrm>
          <a:off x="2590121" y="3429380"/>
          <a:ext cx="2351960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58D87-B4F1-4AFE-BAFD-35EB7FDFA73B}">
      <dsp:nvSpPr>
        <dsp:cNvPr id="0" name=""/>
        <dsp:cNvSpPr/>
      </dsp:nvSpPr>
      <dsp:spPr>
        <a:xfrm>
          <a:off x="5177278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Doctor Compensation 30%</a:t>
          </a:r>
        </a:p>
      </dsp:txBody>
      <dsp:txXfrm>
        <a:off x="5177278" y="1387950"/>
        <a:ext cx="2351960" cy="1975646"/>
      </dsp:txXfrm>
    </dsp:sp>
    <dsp:sp modelId="{3CCC4071-740B-4C97-9C4C-56C54862B33B}">
      <dsp:nvSpPr>
        <dsp:cNvPr id="0" name=""/>
        <dsp:cNvSpPr/>
      </dsp:nvSpPr>
      <dsp:spPr>
        <a:xfrm>
          <a:off x="5859346" y="465982"/>
          <a:ext cx="987823" cy="98782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04009" y="610645"/>
        <a:ext cx="698497" cy="698497"/>
      </dsp:txXfrm>
    </dsp:sp>
    <dsp:sp modelId="{5F95941B-B47A-4B49-9C60-B0DC27397247}">
      <dsp:nvSpPr>
        <dsp:cNvPr id="0" name=""/>
        <dsp:cNvSpPr/>
      </dsp:nvSpPr>
      <dsp:spPr>
        <a:xfrm>
          <a:off x="5177278" y="3429380"/>
          <a:ext cx="2351960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A2825-DCA1-4CE6-BD48-FA3EDB88D584}">
      <dsp:nvSpPr>
        <dsp:cNvPr id="0" name=""/>
        <dsp:cNvSpPr/>
      </dsp:nvSpPr>
      <dsp:spPr>
        <a:xfrm>
          <a:off x="7764434" y="136707"/>
          <a:ext cx="2351960" cy="329274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Practice profit 10%</a:t>
          </a:r>
        </a:p>
      </dsp:txBody>
      <dsp:txXfrm>
        <a:off x="7764434" y="1387950"/>
        <a:ext cx="2351960" cy="1975646"/>
      </dsp:txXfrm>
    </dsp:sp>
    <dsp:sp modelId="{C7625FAF-D81D-4272-87B8-F2D0B5658457}">
      <dsp:nvSpPr>
        <dsp:cNvPr id="0" name=""/>
        <dsp:cNvSpPr/>
      </dsp:nvSpPr>
      <dsp:spPr>
        <a:xfrm>
          <a:off x="8446503" y="465982"/>
          <a:ext cx="987823" cy="98782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91166" y="610645"/>
        <a:ext cx="698497" cy="698497"/>
      </dsp:txXfrm>
    </dsp:sp>
    <dsp:sp modelId="{00C6196F-F55E-4E9D-B868-09E158BB7489}">
      <dsp:nvSpPr>
        <dsp:cNvPr id="0" name=""/>
        <dsp:cNvSpPr/>
      </dsp:nvSpPr>
      <dsp:spPr>
        <a:xfrm>
          <a:off x="7764434" y="3429380"/>
          <a:ext cx="2351960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D3415-71E1-4A8C-8B46-4D7E693AD04E}">
      <dsp:nvSpPr>
        <dsp:cNvPr id="0" name=""/>
        <dsp:cNvSpPr/>
      </dsp:nvSpPr>
      <dsp:spPr>
        <a:xfrm>
          <a:off x="0" y="1842"/>
          <a:ext cx="6117335" cy="785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75AF4-13BD-41C7-9EC6-E6A8E7971A89}">
      <dsp:nvSpPr>
        <dsp:cNvPr id="0" name=""/>
        <dsp:cNvSpPr/>
      </dsp:nvSpPr>
      <dsp:spPr>
        <a:xfrm>
          <a:off x="237536" y="178522"/>
          <a:ext cx="431884" cy="4318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2D673-22E6-463F-AF83-338A810D269B}">
      <dsp:nvSpPr>
        <dsp:cNvPr id="0" name=""/>
        <dsp:cNvSpPr/>
      </dsp:nvSpPr>
      <dsp:spPr>
        <a:xfrm>
          <a:off x="906957" y="1842"/>
          <a:ext cx="2752801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Renegotiate your reimbursement rates with insurance companies</a:t>
          </a:r>
        </a:p>
      </dsp:txBody>
      <dsp:txXfrm>
        <a:off x="906957" y="1842"/>
        <a:ext cx="2752801" cy="785245"/>
      </dsp:txXfrm>
    </dsp:sp>
    <dsp:sp modelId="{C9C25DC0-2DF9-4F62-8182-23E5DA7385C8}">
      <dsp:nvSpPr>
        <dsp:cNvPr id="0" name=""/>
        <dsp:cNvSpPr/>
      </dsp:nvSpPr>
      <dsp:spPr>
        <a:xfrm>
          <a:off x="3659759" y="1842"/>
          <a:ext cx="2457576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659759" y="1842"/>
        <a:ext cx="2457576" cy="785245"/>
      </dsp:txXfrm>
    </dsp:sp>
    <dsp:sp modelId="{D92C68B6-46BE-4890-8186-EE0533E37589}">
      <dsp:nvSpPr>
        <dsp:cNvPr id="0" name=""/>
        <dsp:cNvSpPr/>
      </dsp:nvSpPr>
      <dsp:spPr>
        <a:xfrm>
          <a:off x="0" y="983399"/>
          <a:ext cx="6117335" cy="7852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119FE-BA91-49AA-829C-4A322ED37FB3}">
      <dsp:nvSpPr>
        <dsp:cNvPr id="0" name=""/>
        <dsp:cNvSpPr/>
      </dsp:nvSpPr>
      <dsp:spPr>
        <a:xfrm>
          <a:off x="237536" y="1160079"/>
          <a:ext cx="431884" cy="4318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C4EDD-42CC-47EE-B03D-FB6BB818AB5E}">
      <dsp:nvSpPr>
        <dsp:cNvPr id="0" name=""/>
        <dsp:cNvSpPr/>
      </dsp:nvSpPr>
      <dsp:spPr>
        <a:xfrm>
          <a:off x="906957" y="983399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about going out of network with all plans?</a:t>
          </a:r>
        </a:p>
      </dsp:txBody>
      <dsp:txXfrm>
        <a:off x="906957" y="983399"/>
        <a:ext cx="5210378" cy="785245"/>
      </dsp:txXfrm>
    </dsp:sp>
    <dsp:sp modelId="{6C35DA51-E675-4816-8CE0-3C4B965610EA}">
      <dsp:nvSpPr>
        <dsp:cNvPr id="0" name=""/>
        <dsp:cNvSpPr/>
      </dsp:nvSpPr>
      <dsp:spPr>
        <a:xfrm>
          <a:off x="0" y="1964955"/>
          <a:ext cx="6117335" cy="7852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6426-737F-4BB0-89AB-C619ACC3FED8}">
      <dsp:nvSpPr>
        <dsp:cNvPr id="0" name=""/>
        <dsp:cNvSpPr/>
      </dsp:nvSpPr>
      <dsp:spPr>
        <a:xfrm>
          <a:off x="237536" y="2141635"/>
          <a:ext cx="431884" cy="431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C5713-E99F-442E-B568-BAF709549AEE}">
      <dsp:nvSpPr>
        <dsp:cNvPr id="0" name=""/>
        <dsp:cNvSpPr/>
      </dsp:nvSpPr>
      <dsp:spPr>
        <a:xfrm>
          <a:off x="906957" y="1964955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6">
                  <a:lumMod val="50000"/>
                </a:schemeClr>
              </a:solidFill>
            </a:rPr>
            <a:t>Collect GRT on copayments and deductibles (all patient payments)</a:t>
          </a:r>
        </a:p>
      </dsp:txBody>
      <dsp:txXfrm>
        <a:off x="906957" y="1964955"/>
        <a:ext cx="5210378" cy="785245"/>
      </dsp:txXfrm>
    </dsp:sp>
    <dsp:sp modelId="{863A856D-E9B1-4678-AF38-DA0DEDAF4732}">
      <dsp:nvSpPr>
        <dsp:cNvPr id="0" name=""/>
        <dsp:cNvSpPr/>
      </dsp:nvSpPr>
      <dsp:spPr>
        <a:xfrm>
          <a:off x="0" y="2946511"/>
          <a:ext cx="6117335" cy="7852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34B4-5403-4105-BF5B-BA9DDABA5B51}">
      <dsp:nvSpPr>
        <dsp:cNvPr id="0" name=""/>
        <dsp:cNvSpPr/>
      </dsp:nvSpPr>
      <dsp:spPr>
        <a:xfrm>
          <a:off x="237536" y="3123191"/>
          <a:ext cx="431884" cy="4318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76EDE-45DF-4979-A8AF-78388C4DD303}">
      <dsp:nvSpPr>
        <dsp:cNvPr id="0" name=""/>
        <dsp:cNvSpPr/>
      </dsp:nvSpPr>
      <dsp:spPr>
        <a:xfrm>
          <a:off x="906957" y="2946511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 your accounts receivables and aggressively collect older accounts, </a:t>
          </a:r>
        </a:p>
      </dsp:txBody>
      <dsp:txXfrm>
        <a:off x="906957" y="2946511"/>
        <a:ext cx="5210378" cy="785245"/>
      </dsp:txXfrm>
    </dsp:sp>
    <dsp:sp modelId="{33D81E3E-CF38-4EF7-BD04-8947476F2414}">
      <dsp:nvSpPr>
        <dsp:cNvPr id="0" name=""/>
        <dsp:cNvSpPr/>
      </dsp:nvSpPr>
      <dsp:spPr>
        <a:xfrm>
          <a:off x="0" y="3928067"/>
          <a:ext cx="6117335" cy="7852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C3DBF-7546-492B-8AE7-58D9E70CC10A}">
      <dsp:nvSpPr>
        <dsp:cNvPr id="0" name=""/>
        <dsp:cNvSpPr/>
      </dsp:nvSpPr>
      <dsp:spPr>
        <a:xfrm>
          <a:off x="237536" y="4104748"/>
          <a:ext cx="431884" cy="4318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880D7-4657-4A6B-99D7-DED60ACCAA6B}">
      <dsp:nvSpPr>
        <dsp:cNvPr id="0" name=""/>
        <dsp:cNvSpPr/>
      </dsp:nvSpPr>
      <dsp:spPr>
        <a:xfrm>
          <a:off x="906957" y="3928067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Add other services such as Invisalign or Implants, teeth whitening</a:t>
          </a:r>
        </a:p>
      </dsp:txBody>
      <dsp:txXfrm>
        <a:off x="906957" y="3928067"/>
        <a:ext cx="5210378" cy="785245"/>
      </dsp:txXfrm>
    </dsp:sp>
    <dsp:sp modelId="{326937DE-E48E-4D27-AF9A-DCDF67C1316A}">
      <dsp:nvSpPr>
        <dsp:cNvPr id="0" name=""/>
        <dsp:cNvSpPr/>
      </dsp:nvSpPr>
      <dsp:spPr>
        <a:xfrm>
          <a:off x="0" y="4909624"/>
          <a:ext cx="6117335" cy="785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BBF60-EF97-44CC-9F63-1088DB9A12AD}">
      <dsp:nvSpPr>
        <dsp:cNvPr id="0" name=""/>
        <dsp:cNvSpPr/>
      </dsp:nvSpPr>
      <dsp:spPr>
        <a:xfrm>
          <a:off x="237536" y="5086304"/>
          <a:ext cx="431884" cy="4318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C54F8-F605-4E11-AC85-1DE2580BAC01}">
      <dsp:nvSpPr>
        <dsp:cNvPr id="0" name=""/>
        <dsp:cNvSpPr/>
      </dsp:nvSpPr>
      <dsp:spPr>
        <a:xfrm>
          <a:off x="906957" y="4909624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 office membership plans</a:t>
          </a:r>
        </a:p>
      </dsp:txBody>
      <dsp:txXfrm>
        <a:off x="906957" y="4909624"/>
        <a:ext cx="5210378" cy="785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3C8B8-E569-4E35-860A-A091F65E621A}">
      <dsp:nvSpPr>
        <dsp:cNvPr id="0" name=""/>
        <dsp:cNvSpPr/>
      </dsp:nvSpPr>
      <dsp:spPr>
        <a:xfrm>
          <a:off x="472505" y="2282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New patient growth from advertising, referrals, </a:t>
          </a:r>
        </a:p>
      </dsp:txBody>
      <dsp:txXfrm>
        <a:off x="472505" y="2282"/>
        <a:ext cx="2724677" cy="1634806"/>
      </dsp:txXfrm>
    </dsp:sp>
    <dsp:sp modelId="{198B3B71-185B-4B18-B008-1C5171A78F77}">
      <dsp:nvSpPr>
        <dsp:cNvPr id="0" name=""/>
        <dsp:cNvSpPr/>
      </dsp:nvSpPr>
      <dsp:spPr>
        <a:xfrm>
          <a:off x="3469650" y="2282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Reappointment percentage rates greater than 80%</a:t>
          </a:r>
        </a:p>
      </dsp:txBody>
      <dsp:txXfrm>
        <a:off x="3469650" y="2282"/>
        <a:ext cx="2724677" cy="1634806"/>
      </dsp:txXfrm>
    </dsp:sp>
    <dsp:sp modelId="{73DC4B16-C69F-4823-9870-B2742779EF21}">
      <dsp:nvSpPr>
        <dsp:cNvPr id="0" name=""/>
        <dsp:cNvSpPr/>
      </dsp:nvSpPr>
      <dsp:spPr>
        <a:xfrm>
          <a:off x="472505" y="1909556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Pre-appointment percentage</a:t>
          </a:r>
        </a:p>
      </dsp:txBody>
      <dsp:txXfrm>
        <a:off x="472505" y="1909556"/>
        <a:ext cx="2724677" cy="1634806"/>
      </dsp:txXfrm>
    </dsp:sp>
    <dsp:sp modelId="{1D629F73-11DC-4444-8140-FD6756EB6AFB}">
      <dsp:nvSpPr>
        <dsp:cNvPr id="0" name=""/>
        <dsp:cNvSpPr/>
      </dsp:nvSpPr>
      <dsp:spPr>
        <a:xfrm>
          <a:off x="3469650" y="1909556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Hygiene reappointment rate,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Periodontal maintenance percentage</a:t>
          </a:r>
        </a:p>
      </dsp:txBody>
      <dsp:txXfrm>
        <a:off x="3469650" y="1909556"/>
        <a:ext cx="2724677" cy="1634806"/>
      </dsp:txXfrm>
    </dsp:sp>
    <dsp:sp modelId="{074C4904-9077-4261-A1A4-8EFCDE5F9F64}">
      <dsp:nvSpPr>
        <dsp:cNvPr id="0" name=""/>
        <dsp:cNvSpPr/>
      </dsp:nvSpPr>
      <dsp:spPr>
        <a:xfrm>
          <a:off x="472505" y="3816830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Treatment plan acceptance rates</a:t>
          </a:r>
        </a:p>
      </dsp:txBody>
      <dsp:txXfrm>
        <a:off x="472505" y="3816830"/>
        <a:ext cx="2724677" cy="1634806"/>
      </dsp:txXfrm>
    </dsp:sp>
    <dsp:sp modelId="{5B58FF42-03AD-4E10-B8E8-630C2001586F}">
      <dsp:nvSpPr>
        <dsp:cNvPr id="0" name=""/>
        <dsp:cNvSpPr/>
      </dsp:nvSpPr>
      <dsp:spPr>
        <a:xfrm>
          <a:off x="3469650" y="3816830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Unscheduled treatment plans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 dirty="0"/>
            <a:t>Do you use a coach?</a:t>
          </a:r>
        </a:p>
      </dsp:txBody>
      <dsp:txXfrm>
        <a:off x="3469650" y="3816830"/>
        <a:ext cx="2724677" cy="1634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ED582-A0D0-4955-A2BA-390A7DF17A62}">
      <dsp:nvSpPr>
        <dsp:cNvPr id="0" name=""/>
        <dsp:cNvSpPr/>
      </dsp:nvSpPr>
      <dsp:spPr>
        <a:xfrm>
          <a:off x="0" y="139504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Look back over the last year or two, find the months or weeks where you did really well; </a:t>
          </a:r>
        </a:p>
      </dsp:txBody>
      <dsp:txXfrm>
        <a:off x="50489" y="189993"/>
        <a:ext cx="6565855" cy="933302"/>
      </dsp:txXfrm>
    </dsp:sp>
    <dsp:sp modelId="{98BD1B8A-2A0E-4479-9471-A079D9442B35}">
      <dsp:nvSpPr>
        <dsp:cNvPr id="0" name=""/>
        <dsp:cNvSpPr/>
      </dsp:nvSpPr>
      <dsp:spPr>
        <a:xfrm>
          <a:off x="0" y="1173785"/>
          <a:ext cx="6666833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What happened in that period?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Is it repeatable?</a:t>
          </a:r>
        </a:p>
      </dsp:txBody>
      <dsp:txXfrm>
        <a:off x="0" y="1173785"/>
        <a:ext cx="6666833" cy="699660"/>
      </dsp:txXfrm>
    </dsp:sp>
    <dsp:sp modelId="{6D89B65F-6607-4E58-A86E-2354D024E535}">
      <dsp:nvSpPr>
        <dsp:cNvPr id="0" name=""/>
        <dsp:cNvSpPr/>
      </dsp:nvSpPr>
      <dsp:spPr>
        <a:xfrm>
          <a:off x="0" y="1873445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do you want a strong revenue month to look like?</a:t>
          </a:r>
        </a:p>
      </dsp:txBody>
      <dsp:txXfrm>
        <a:off x="50489" y="1923934"/>
        <a:ext cx="6565855" cy="933302"/>
      </dsp:txXfrm>
    </dsp:sp>
    <dsp:sp modelId="{441C4DED-4590-4BBB-8639-CF570B0C3FC6}">
      <dsp:nvSpPr>
        <dsp:cNvPr id="0" name=""/>
        <dsp:cNvSpPr/>
      </dsp:nvSpPr>
      <dsp:spPr>
        <a:xfrm>
          <a:off x="0" y="2907725"/>
          <a:ext cx="6666833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What is that by week?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What does that look like by day?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By Doc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By Hygienist</a:t>
          </a:r>
        </a:p>
      </dsp:txBody>
      <dsp:txXfrm>
        <a:off x="0" y="2907725"/>
        <a:ext cx="6666833" cy="1372410"/>
      </dsp:txXfrm>
    </dsp:sp>
    <dsp:sp modelId="{9AB04F20-7219-4DBC-BC6A-5CC3411D6359}">
      <dsp:nvSpPr>
        <dsp:cNvPr id="0" name=""/>
        <dsp:cNvSpPr/>
      </dsp:nvSpPr>
      <dsp:spPr>
        <a:xfrm>
          <a:off x="0" y="4280135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Set up a simple reward system, reward quickly, and celebrate the success immediately.</a:t>
          </a:r>
        </a:p>
      </dsp:txBody>
      <dsp:txXfrm>
        <a:off x="50489" y="4330624"/>
        <a:ext cx="6565855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17207-539B-4B8A-A8D5-099BCA53E61F}">
      <dsp:nvSpPr>
        <dsp:cNvPr id="0" name=""/>
        <dsp:cNvSpPr/>
      </dsp:nvSpPr>
      <dsp:spPr>
        <a:xfrm>
          <a:off x="0" y="1799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94C16-C31D-4E01-97F1-CCA1659BB6C7}">
      <dsp:nvSpPr>
        <dsp:cNvPr id="0" name=""/>
        <dsp:cNvSpPr/>
      </dsp:nvSpPr>
      <dsp:spPr>
        <a:xfrm>
          <a:off x="0" y="1799"/>
          <a:ext cx="5157787" cy="122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Likely the most Challenging</a:t>
          </a:r>
        </a:p>
      </dsp:txBody>
      <dsp:txXfrm>
        <a:off x="0" y="1799"/>
        <a:ext cx="5157787" cy="1226996"/>
      </dsp:txXfrm>
    </dsp:sp>
    <dsp:sp modelId="{4AE89A6D-5AE3-427C-ADE9-AE8D6144D2A8}">
      <dsp:nvSpPr>
        <dsp:cNvPr id="0" name=""/>
        <dsp:cNvSpPr/>
      </dsp:nvSpPr>
      <dsp:spPr>
        <a:xfrm>
          <a:off x="0" y="1228795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0E94D-F5F6-488C-B743-09FFC54029E5}">
      <dsp:nvSpPr>
        <dsp:cNvPr id="0" name=""/>
        <dsp:cNvSpPr/>
      </dsp:nvSpPr>
      <dsp:spPr>
        <a:xfrm>
          <a:off x="0" y="1228795"/>
          <a:ext cx="5157787" cy="122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you improve efficiency with the team you have, </a:t>
          </a:r>
        </a:p>
      </dsp:txBody>
      <dsp:txXfrm>
        <a:off x="0" y="1228795"/>
        <a:ext cx="5157787" cy="1226996"/>
      </dsp:txXfrm>
    </dsp:sp>
    <dsp:sp modelId="{E78C590B-720A-42C9-A367-EFB045C0BC3F}">
      <dsp:nvSpPr>
        <dsp:cNvPr id="0" name=""/>
        <dsp:cNvSpPr/>
      </dsp:nvSpPr>
      <dsp:spPr>
        <a:xfrm>
          <a:off x="0" y="2455792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A673C-7DFF-4D50-BF0B-FFE88F585CBE}">
      <dsp:nvSpPr>
        <dsp:cNvPr id="0" name=""/>
        <dsp:cNvSpPr/>
      </dsp:nvSpPr>
      <dsp:spPr>
        <a:xfrm>
          <a:off x="0" y="2455792"/>
          <a:ext cx="5157787" cy="122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Get one or two more patients in a day, most revenue falls to the bottom line.</a:t>
          </a:r>
        </a:p>
      </dsp:txBody>
      <dsp:txXfrm>
        <a:off x="0" y="2455792"/>
        <a:ext cx="5157787" cy="1226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EF100-EEB6-4976-8F33-A6A78DAC3A32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FE4BB-21D8-4C42-B108-3487E04ADA0F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 the next five years, the number of retiring dentists will exceed the number of dentists graduating from dental school.</a:t>
          </a:r>
        </a:p>
      </dsp:txBody>
      <dsp:txXfrm>
        <a:off x="0" y="0"/>
        <a:ext cx="10515600" cy="1087834"/>
      </dsp:txXfrm>
    </dsp:sp>
    <dsp:sp modelId="{19E15F72-F0AD-4212-8B6E-5E23A7CC6610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C6F65-C53C-4CAB-8E50-ADD0B32F1617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dental industry is expected to largely benefit over the next ten years as the population grows and government healthcare programs are expended to include dental care.</a:t>
          </a:r>
        </a:p>
      </dsp:txBody>
      <dsp:txXfrm>
        <a:off x="0" y="1087834"/>
        <a:ext cx="10515600" cy="1087834"/>
      </dsp:txXfrm>
    </dsp:sp>
    <dsp:sp modelId="{959033CF-17F2-4382-A1B6-14A8BA04093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F74BC-F493-4F5B-B44F-7806A34B3610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industry is growing faster than the overall economy.</a:t>
          </a:r>
        </a:p>
      </dsp:txBody>
      <dsp:txXfrm>
        <a:off x="0" y="2175669"/>
        <a:ext cx="10515600" cy="1087834"/>
      </dsp:txXfrm>
    </dsp:sp>
    <dsp:sp modelId="{BA7C849F-AD83-496E-949F-CBB5443400DA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92141-1B89-4FD1-AFB2-7C20BBEB6706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average industry profit margin is anticipated to remain high.</a:t>
          </a:r>
        </a:p>
      </dsp:txBody>
      <dsp:txXfrm>
        <a:off x="0" y="3263503"/>
        <a:ext cx="10515600" cy="1087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58722-E10F-4764-BC35-56A0E8678026}">
      <dsp:nvSpPr>
        <dsp:cNvPr id="0" name=""/>
        <dsp:cNvSpPr/>
      </dsp:nvSpPr>
      <dsp:spPr>
        <a:xfrm rot="5400000">
          <a:off x="3549686" y="-1114691"/>
          <a:ext cx="1419177" cy="40087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Focus creative and team energy here</a:t>
          </a:r>
        </a:p>
      </dsp:txBody>
      <dsp:txXfrm rot="-5400000">
        <a:off x="2254911" y="249363"/>
        <a:ext cx="3939450" cy="1280619"/>
      </dsp:txXfrm>
    </dsp:sp>
    <dsp:sp modelId="{FBFB7F66-A99C-4D0F-8FE2-868343218297}">
      <dsp:nvSpPr>
        <dsp:cNvPr id="0" name=""/>
        <dsp:cNvSpPr/>
      </dsp:nvSpPr>
      <dsp:spPr>
        <a:xfrm>
          <a:off x="0" y="2687"/>
          <a:ext cx="2254910" cy="1773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Grow the top line</a:t>
          </a:r>
        </a:p>
      </dsp:txBody>
      <dsp:txXfrm>
        <a:off x="86598" y="89285"/>
        <a:ext cx="2081714" cy="1600775"/>
      </dsp:txXfrm>
    </dsp:sp>
    <dsp:sp modelId="{3630D5B8-46C8-48D5-ACEF-647D85EAAF43}">
      <dsp:nvSpPr>
        <dsp:cNvPr id="0" name=""/>
        <dsp:cNvSpPr/>
      </dsp:nvSpPr>
      <dsp:spPr>
        <a:xfrm rot="5400000">
          <a:off x="3549686" y="747979"/>
          <a:ext cx="1419177" cy="4008729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Know what you need to weather your storm</a:t>
          </a:r>
        </a:p>
      </dsp:txBody>
      <dsp:txXfrm rot="-5400000">
        <a:off x="2254911" y="2112034"/>
        <a:ext cx="3939450" cy="1280619"/>
      </dsp:txXfrm>
    </dsp:sp>
    <dsp:sp modelId="{CD323AA7-7553-4438-A0B0-2EA618C4EF97}">
      <dsp:nvSpPr>
        <dsp:cNvPr id="0" name=""/>
        <dsp:cNvSpPr/>
      </dsp:nvSpPr>
      <dsp:spPr>
        <a:xfrm>
          <a:off x="0" y="1865358"/>
          <a:ext cx="2254910" cy="177397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Cash is KING</a:t>
          </a:r>
        </a:p>
      </dsp:txBody>
      <dsp:txXfrm>
        <a:off x="86598" y="1951956"/>
        <a:ext cx="2081714" cy="1600775"/>
      </dsp:txXfrm>
    </dsp:sp>
    <dsp:sp modelId="{AD8A4D47-6B9B-4FE2-94F6-7966CAFA537B}">
      <dsp:nvSpPr>
        <dsp:cNvPr id="0" name=""/>
        <dsp:cNvSpPr/>
      </dsp:nvSpPr>
      <dsp:spPr>
        <a:xfrm rot="5400000">
          <a:off x="3549686" y="2610649"/>
          <a:ext cx="1419177" cy="4008729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We’ve been through this before,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Last Great Recession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Pandemic and shut down</a:t>
          </a:r>
        </a:p>
      </dsp:txBody>
      <dsp:txXfrm rot="-5400000">
        <a:off x="2254911" y="3974704"/>
        <a:ext cx="3939450" cy="1280619"/>
      </dsp:txXfrm>
    </dsp:sp>
    <dsp:sp modelId="{D1DAF82F-B83E-499B-A706-C1AFA2B43370}">
      <dsp:nvSpPr>
        <dsp:cNvPr id="0" name=""/>
        <dsp:cNvSpPr/>
      </dsp:nvSpPr>
      <dsp:spPr>
        <a:xfrm>
          <a:off x="0" y="3728028"/>
          <a:ext cx="2254910" cy="177397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This too shall pass</a:t>
          </a:r>
        </a:p>
      </dsp:txBody>
      <dsp:txXfrm>
        <a:off x="86598" y="3814626"/>
        <a:ext cx="2081714" cy="160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CF3A-7B41-469B-5EC9-B3605987C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C2B51-C987-8D10-498E-1734C5897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B77BE-B4C5-0A81-380D-A1100E4C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8CE9F-45D5-C01E-222F-8C732782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3FB3-44EE-19E2-F3D0-6104EA14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429E-F521-7440-4768-B2BFB836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5A135-EB09-AF10-34EC-C02CD7511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750F-4A47-1889-9FCC-8D4374BB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B49F-4A43-487F-D701-E0E1A751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95394-CD50-538C-AEE4-5B407B15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DA800-95B7-7914-F611-9F02F8C0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E46F8-7C74-B6E8-DB54-BF3209EAB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670E6-BFD6-9234-7347-0D7C4A34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1EFCB-CA59-B0CB-34A8-B9AACB6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13C8A-739C-94D9-3522-54F5E014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AD5E-6823-E8AD-6EE5-6A235E2C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63C8-D095-80B1-7AF3-1D94470E7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6BCC-41AF-0935-F86D-7AF2F734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89D63-AC3E-048C-39CA-51DC88DD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0BF5B-9BF4-430B-A072-AEF4E006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7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E74E-857D-EC23-0932-51871C5C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3D7F-93FD-428E-41EF-B2E7F9682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4513D-23A2-8AAF-BDB7-24B1E9A7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F6CF9-2068-82F1-7889-27B9E584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549A-EF6D-4D68-E249-00B5ECEB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7A2B-9B90-3D03-0348-0045A288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E7EE-7AF4-59BC-86F0-67D3C1E4E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E6135-14BD-E0EF-A968-2448CF6D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ED117-7082-7061-3433-A8C319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BD7C9-61B1-5089-2FC6-8067EA74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8DE93-CCC2-2C97-44D1-67AE51DA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131D-22FE-A4DB-1851-E7195D9D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425E7-854F-579C-BB70-57CDC341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55EBF-E0FC-0885-DCC7-264FFEDD3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A2A5E-DDD1-1FA8-612A-199E50113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8D396-1040-0DD0-AE72-EF519A248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7DAE3-D171-50D4-6E2C-14A4EFF1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43C06-F691-8FC1-0FF1-8F1DC102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88EBD-E86B-B0F5-3E29-2FB73F51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8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B84D-C452-2EB4-7BA3-F65B4E1A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FBC94-75C8-69E3-4733-3FADDF7E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089EF-B01B-8802-CCF4-429E5F53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C80A3-A5EE-9FFF-D3EB-CBECA7CD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B86AC-54DF-A50B-A90C-697730D5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7505A-7BF7-E309-D2D4-877E48A4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04716-4F02-344B-A974-A3FC0146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0D75-4853-7E1F-4863-64E56310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DCB9A-25A1-A9CB-F095-4949B732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B2713-B407-05D4-F175-5ABAA021C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4349D-53DF-C4E7-AE5A-4A0E172B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B713A-CB57-000C-11DF-BFB56E54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F888-0C85-4AA0-2099-9000BE8A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7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42E4-4308-2963-107D-FF48D046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76A69-F341-A322-E1AD-6CA7D3E6C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E7371-3448-4C95-C39D-59E290C4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B595-AC95-633F-FA7C-0EC8AF42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6C1F3-299E-5898-A20A-FFCC3711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A666A-3918-7234-8D66-1AF13E7C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3FCC-A959-FFFE-6553-A0CD7B8A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542D1-9360-ADAE-90AF-627D24F4C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9B306-6B49-ADB2-D430-61EFE61E1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E019-571C-4582-8B49-C6393E91D01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3708-EDBD-6E5D-A1C5-24B4759E8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EBF2-A28C-DE40-98AA-4E878D37C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17D8-DABD-45BE-951A-36FC5952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D458F-C6F5-420C-4EA2-2CF9504E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0" y="818457"/>
            <a:ext cx="3322317" cy="2975876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State of the Dental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C5825-0D4D-9142-9AB1-C64AB3644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1" y="3948158"/>
            <a:ext cx="3322316" cy="1692066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How to overcome the Challenges of the pending recession and increasing inflation</a:t>
            </a:r>
          </a:p>
        </p:txBody>
      </p:sp>
      <p:pic>
        <p:nvPicPr>
          <p:cNvPr id="4" name="Picture 3" descr="A group of people stand near each other&#10;&#10;Description automatically generated with low confidence">
            <a:extLst>
              <a:ext uri="{FF2B5EF4-FFF2-40B4-BE49-F238E27FC236}">
                <a16:creationId xmlns:a16="http://schemas.microsoft.com/office/drawing/2014/main" id="{D6EB1566-F193-C501-8254-583466DA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126146"/>
            <a:ext cx="6436548" cy="460570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98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31D5A-7DB2-421E-6E69-3B8AEC9F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does inflation look like to the dental practice?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0AFB-BFCB-1129-E6F4-728BEE9D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pressure on the bottom line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Dentists need to pay closer attention to how they generate revenue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Dentists need to pay more attention to the financial trends in their practice (we’re going to keep looking at that, decay doesn’t go away on its own)</a:t>
            </a:r>
          </a:p>
          <a:p>
            <a:endParaRPr lang="en-US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6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17C03-61E2-6E17-BCF3-DFD1ECE3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Dental Practice Overhead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008A3D-AFEE-CFBF-696E-7FD65FA88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748966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21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FB1C8-7A2C-D749-8566-66C7161B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3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EXPENES OF 60% THE BENCHMARK</a:t>
            </a:r>
            <a:br>
              <a:rPr lang="en-US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668E0E-B48D-D5EB-3932-7DF87EDC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Employee Costs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 Supplies &amp; Lab fees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5% Occupancy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Everything else</a:t>
            </a:r>
          </a:p>
          <a:p>
            <a:pPr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db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60%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2693A399-E914-9FC4-3779-1F0808A4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B4BB6-9291-923B-908E-01DD6D0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/>
              <a:t>Strategies to Control Overhead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8328F40-59FD-0826-C8FD-AC5D7ECC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 function of two factors,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practice Revenue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 practice Expenses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impact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growing revenue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 than reducing expenses</a:t>
            </a:r>
          </a:p>
          <a:p>
            <a:endParaRPr lang="en-US" sz="24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Graphic 6" descr="Dollar">
            <a:extLst>
              <a:ext uri="{FF2B5EF4-FFF2-40B4-BE49-F238E27FC236}">
                <a16:creationId xmlns:a16="http://schemas.microsoft.com/office/drawing/2014/main" id="{EDBB1DFD-ACA4-5D09-B90F-BE940625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3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023C1-39C9-F502-FAB7-5C78210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/>
              <a:t>Grow the top line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CB33847F-6A6E-6C37-5257-C2668D504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535527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49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97849-EBDD-373D-E07A-3B578E01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Know and improve your revenue metrics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9C6098-5628-63AE-6E7B-55EF5782B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97998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18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5763D-0331-78EC-DA0A-80FC9E95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Other suggestions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9FEF94-C801-280F-0C02-FFCDA0763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783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40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09A4-06DF-BCBF-1294-E9DA093B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</a:t>
            </a:r>
            <a:r>
              <a:rPr lang="en-US" dirty="0" err="1"/>
              <a:t>Managment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54D8F-BFB5-654D-9248-E99B39FDA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Dental Supply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E1955-BDE7-2E6C-B2CF-96E159F40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and benefits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A31A19B2-837B-A2B9-D387-66990F0B3D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437103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89012-DF94-FCC6-4234-76AE7617AF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does the ordering?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 you have on the shelves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buying the right things for the right prices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5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4E5D-D6E3-3409-1DD4-3F76C36A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Other financial metrics to measure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A93AB695-6648-2DD4-B2F7-AB0453270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69F447E-B58E-EF99-6B63-4E2C3F49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accounts receivable collection time (Days in A/R)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A/R greater than 90 days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cash on hand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cash reserves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“Profit First” cash management program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8897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9ADF-C9F2-831E-C974-0B719771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positive, </a:t>
            </a:r>
            <a:r>
              <a:rPr lang="en-US" sz="1200" i="1" dirty="0"/>
              <a:t>some key points from “</a:t>
            </a:r>
            <a:r>
              <a:rPr lang="en-US" sz="1200" b="1" i="1" dirty="0"/>
              <a:t>Industry Report Dentists in the US IBIS World, July 2022”</a:t>
            </a:r>
            <a:endParaRPr lang="en-US" b="1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BC53EA-0061-6BD5-373C-385F9BEEFF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39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66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25AF9-22D3-21E2-E835-FD6EB570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Insert inspirational quote here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44D4884-83F3-026F-4BEF-2D95D5436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630256"/>
            <a:ext cx="7188199" cy="35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9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EFFB0-27E9-1D75-7B96-092A88EF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In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BF7D92-2D38-8A57-7D8C-0E037E4E5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83760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23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30F1E-949F-EFF1-99AE-3BC74F54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8" b="808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4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81B3B-13B7-7027-4CD0-F683E52C9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1" b="3868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5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FD580D-1D08-BAC5-C334-14DACA29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0" y="457200"/>
            <a:ext cx="9359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1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ACB59B4E-9A3B-957D-8023-42C3230B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942" y="456942"/>
            <a:ext cx="5944115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hart, histogram&#10;&#10;Description automatically generated">
            <a:extLst>
              <a:ext uri="{FF2B5EF4-FFF2-40B4-BE49-F238E27FC236}">
                <a16:creationId xmlns:a16="http://schemas.microsoft.com/office/drawing/2014/main" id="{AF3C9CDA-CE28-E727-BEBA-8E129B6BD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906" y="643467"/>
            <a:ext cx="887818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E76B2DD0-2863-31D5-67B4-A8342DFAD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066" y="457200"/>
            <a:ext cx="94718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6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E3A7476D-0374-9A93-2272-45604D812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48" y="457200"/>
            <a:ext cx="7951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7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578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Tw Cen MT</vt:lpstr>
      <vt:lpstr>Office Theme</vt:lpstr>
      <vt:lpstr>State of the Dental Practice</vt:lpstr>
      <vt:lpstr>Insert inspirational quote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inflation look like to the dental practice? </vt:lpstr>
      <vt:lpstr>Dental Practice Overhead</vt:lpstr>
      <vt:lpstr>OPERATING EXPENES OF 60% THE BENCHMARK </vt:lpstr>
      <vt:lpstr>Strategies to Control Overhead</vt:lpstr>
      <vt:lpstr>Grow the top line</vt:lpstr>
      <vt:lpstr>Know and improve your revenue metrics</vt:lpstr>
      <vt:lpstr>Other suggestions</vt:lpstr>
      <vt:lpstr>Expense Managment</vt:lpstr>
      <vt:lpstr>Other financial metrics to measure</vt:lpstr>
      <vt:lpstr>Stay positive, some key points from “Industry Report Dentists in the US IBIS World, July 2022”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myabqcpa.com</dc:creator>
  <cp:lastModifiedBy>eric myabqcpa.com</cp:lastModifiedBy>
  <cp:revision>7</cp:revision>
  <dcterms:created xsi:type="dcterms:W3CDTF">2022-09-15T23:42:22Z</dcterms:created>
  <dcterms:modified xsi:type="dcterms:W3CDTF">2022-09-16T17:58:58Z</dcterms:modified>
</cp:coreProperties>
</file>