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4" r:id="rId3"/>
    <p:sldMasterId id="2147483675" r:id="rId4"/>
    <p:sldMasterId id="2147483676"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Lst>
  <p:sldSz cy="5143500" cx="9144000"/>
  <p:notesSz cx="6858000" cy="9144000"/>
  <p:embeddedFontLst>
    <p:embeddedFont>
      <p:font typeface="Karla"/>
      <p:regular r:id="rId35"/>
      <p:bold r:id="rId36"/>
      <p:italic r:id="rId37"/>
      <p:boldItalic r:id="rId38"/>
    </p:embeddedFont>
    <p:embeddedFont>
      <p:font typeface="Questrial"/>
      <p:regular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3.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Karla-regular.fntdata"/><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font" Target="fonts/Karla-italic.fntdata"/><Relationship Id="rId14" Type="http://schemas.openxmlformats.org/officeDocument/2006/relationships/slide" Target="slides/slide8.xml"/><Relationship Id="rId36" Type="http://schemas.openxmlformats.org/officeDocument/2006/relationships/font" Target="fonts/Karla-bold.fntdata"/><Relationship Id="rId17" Type="http://schemas.openxmlformats.org/officeDocument/2006/relationships/slide" Target="slides/slide11.xml"/><Relationship Id="rId39" Type="http://schemas.openxmlformats.org/officeDocument/2006/relationships/font" Target="fonts/Questrial-regular.fntdata"/><Relationship Id="rId16" Type="http://schemas.openxmlformats.org/officeDocument/2006/relationships/slide" Target="slides/slide10.xml"/><Relationship Id="rId38" Type="http://schemas.openxmlformats.org/officeDocument/2006/relationships/font" Target="fonts/Karla-bold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Shape 11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4" name="Shape 11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7" name="Shape 287"/>
        <p:cNvGrpSpPr/>
        <p:nvPr/>
      </p:nvGrpSpPr>
      <p:grpSpPr>
        <a:xfrm>
          <a:off x="0" y="0"/>
          <a:ext cx="0" cy="0"/>
          <a:chOff x="0" y="0"/>
          <a:chExt cx="0" cy="0"/>
        </a:xfrm>
      </p:grpSpPr>
      <p:sp>
        <p:nvSpPr>
          <p:cNvPr id="288" name="Shape 2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9" name="Shape 28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4" name="Shape 294"/>
        <p:cNvGrpSpPr/>
        <p:nvPr/>
      </p:nvGrpSpPr>
      <p:grpSpPr>
        <a:xfrm>
          <a:off x="0" y="0"/>
          <a:ext cx="0" cy="0"/>
          <a:chOff x="0" y="0"/>
          <a:chExt cx="0" cy="0"/>
        </a:xfrm>
      </p:grpSpPr>
      <p:sp>
        <p:nvSpPr>
          <p:cNvPr id="295" name="Shape 2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6" name="Shape 29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1" name="Shape 301"/>
        <p:cNvGrpSpPr/>
        <p:nvPr/>
      </p:nvGrpSpPr>
      <p:grpSpPr>
        <a:xfrm>
          <a:off x="0" y="0"/>
          <a:ext cx="0" cy="0"/>
          <a:chOff x="0" y="0"/>
          <a:chExt cx="0" cy="0"/>
        </a:xfrm>
      </p:grpSpPr>
      <p:sp>
        <p:nvSpPr>
          <p:cNvPr id="302" name="Shape 30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3" name="Shape 30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7" name="Shape 307"/>
        <p:cNvGrpSpPr/>
        <p:nvPr/>
      </p:nvGrpSpPr>
      <p:grpSpPr>
        <a:xfrm>
          <a:off x="0" y="0"/>
          <a:ext cx="0" cy="0"/>
          <a:chOff x="0" y="0"/>
          <a:chExt cx="0" cy="0"/>
        </a:xfrm>
      </p:grpSpPr>
      <p:sp>
        <p:nvSpPr>
          <p:cNvPr id="308" name="Shape 3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9" name="Shape 30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4" name="Shape 314"/>
        <p:cNvGrpSpPr/>
        <p:nvPr/>
      </p:nvGrpSpPr>
      <p:grpSpPr>
        <a:xfrm>
          <a:off x="0" y="0"/>
          <a:ext cx="0" cy="0"/>
          <a:chOff x="0" y="0"/>
          <a:chExt cx="0" cy="0"/>
        </a:xfrm>
      </p:grpSpPr>
      <p:sp>
        <p:nvSpPr>
          <p:cNvPr id="315" name="Shape 31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6" name="Shape 31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6" name="Shape 326"/>
        <p:cNvGrpSpPr/>
        <p:nvPr/>
      </p:nvGrpSpPr>
      <p:grpSpPr>
        <a:xfrm>
          <a:off x="0" y="0"/>
          <a:ext cx="0" cy="0"/>
          <a:chOff x="0" y="0"/>
          <a:chExt cx="0" cy="0"/>
        </a:xfrm>
      </p:grpSpPr>
      <p:sp>
        <p:nvSpPr>
          <p:cNvPr id="327" name="Shape 32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8" name="Shape 32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2" name="Shape 342"/>
        <p:cNvGrpSpPr/>
        <p:nvPr/>
      </p:nvGrpSpPr>
      <p:grpSpPr>
        <a:xfrm>
          <a:off x="0" y="0"/>
          <a:ext cx="0" cy="0"/>
          <a:chOff x="0" y="0"/>
          <a:chExt cx="0" cy="0"/>
        </a:xfrm>
      </p:grpSpPr>
      <p:sp>
        <p:nvSpPr>
          <p:cNvPr id="343" name="Shape 34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44" name="Shape 34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0" name="Shape 370"/>
        <p:cNvGrpSpPr/>
        <p:nvPr/>
      </p:nvGrpSpPr>
      <p:grpSpPr>
        <a:xfrm>
          <a:off x="0" y="0"/>
          <a:ext cx="0" cy="0"/>
          <a:chOff x="0" y="0"/>
          <a:chExt cx="0" cy="0"/>
        </a:xfrm>
      </p:grpSpPr>
      <p:sp>
        <p:nvSpPr>
          <p:cNvPr id="371" name="Shape 3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72" name="Shape 37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5" name="Shape 375"/>
        <p:cNvGrpSpPr/>
        <p:nvPr/>
      </p:nvGrpSpPr>
      <p:grpSpPr>
        <a:xfrm>
          <a:off x="0" y="0"/>
          <a:ext cx="0" cy="0"/>
          <a:chOff x="0" y="0"/>
          <a:chExt cx="0" cy="0"/>
        </a:xfrm>
      </p:grpSpPr>
      <p:sp>
        <p:nvSpPr>
          <p:cNvPr id="376" name="Shape 3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77" name="Shape 37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3" name="Shape 403"/>
        <p:cNvGrpSpPr/>
        <p:nvPr/>
      </p:nvGrpSpPr>
      <p:grpSpPr>
        <a:xfrm>
          <a:off x="0" y="0"/>
          <a:ext cx="0" cy="0"/>
          <a:chOff x="0" y="0"/>
          <a:chExt cx="0" cy="0"/>
        </a:xfrm>
      </p:grpSpPr>
      <p:sp>
        <p:nvSpPr>
          <p:cNvPr id="404" name="Shape 4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05" name="Shape 40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Shape 12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3" name="Shape 12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1" name="Shape 511"/>
        <p:cNvGrpSpPr/>
        <p:nvPr/>
      </p:nvGrpSpPr>
      <p:grpSpPr>
        <a:xfrm>
          <a:off x="0" y="0"/>
          <a:ext cx="0" cy="0"/>
          <a:chOff x="0" y="0"/>
          <a:chExt cx="0" cy="0"/>
        </a:xfrm>
      </p:grpSpPr>
      <p:sp>
        <p:nvSpPr>
          <p:cNvPr id="512" name="Shape 5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13" name="Shape 51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9" name="Shape 619"/>
        <p:cNvGrpSpPr/>
        <p:nvPr/>
      </p:nvGrpSpPr>
      <p:grpSpPr>
        <a:xfrm>
          <a:off x="0" y="0"/>
          <a:ext cx="0" cy="0"/>
          <a:chOff x="0" y="0"/>
          <a:chExt cx="0" cy="0"/>
        </a:xfrm>
      </p:grpSpPr>
      <p:sp>
        <p:nvSpPr>
          <p:cNvPr id="620" name="Shape 62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21" name="Shape 62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9" name="Shape 729"/>
        <p:cNvGrpSpPr/>
        <p:nvPr/>
      </p:nvGrpSpPr>
      <p:grpSpPr>
        <a:xfrm>
          <a:off x="0" y="0"/>
          <a:ext cx="0" cy="0"/>
          <a:chOff x="0" y="0"/>
          <a:chExt cx="0" cy="0"/>
        </a:xfrm>
      </p:grpSpPr>
      <p:sp>
        <p:nvSpPr>
          <p:cNvPr id="730" name="Shape 73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31" name="Shape 73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3" name="Shape 843"/>
        <p:cNvGrpSpPr/>
        <p:nvPr/>
      </p:nvGrpSpPr>
      <p:grpSpPr>
        <a:xfrm>
          <a:off x="0" y="0"/>
          <a:ext cx="0" cy="0"/>
          <a:chOff x="0" y="0"/>
          <a:chExt cx="0" cy="0"/>
        </a:xfrm>
      </p:grpSpPr>
      <p:sp>
        <p:nvSpPr>
          <p:cNvPr id="844" name="Shape 84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45" name="Shape 84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2" name="Shape 962"/>
        <p:cNvGrpSpPr/>
        <p:nvPr/>
      </p:nvGrpSpPr>
      <p:grpSpPr>
        <a:xfrm>
          <a:off x="0" y="0"/>
          <a:ext cx="0" cy="0"/>
          <a:chOff x="0" y="0"/>
          <a:chExt cx="0" cy="0"/>
        </a:xfrm>
      </p:grpSpPr>
      <p:sp>
        <p:nvSpPr>
          <p:cNvPr id="963" name="Shape 9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64" name="Shape 96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2" name="Shape 1082"/>
        <p:cNvGrpSpPr/>
        <p:nvPr/>
      </p:nvGrpSpPr>
      <p:grpSpPr>
        <a:xfrm>
          <a:off x="0" y="0"/>
          <a:ext cx="0" cy="0"/>
          <a:chOff x="0" y="0"/>
          <a:chExt cx="0" cy="0"/>
        </a:xfrm>
      </p:grpSpPr>
      <p:sp>
        <p:nvSpPr>
          <p:cNvPr id="1083" name="Shape 10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84" name="Shape 108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9" name="Shape 1089"/>
        <p:cNvGrpSpPr/>
        <p:nvPr/>
      </p:nvGrpSpPr>
      <p:grpSpPr>
        <a:xfrm>
          <a:off x="0" y="0"/>
          <a:ext cx="0" cy="0"/>
          <a:chOff x="0" y="0"/>
          <a:chExt cx="0" cy="0"/>
        </a:xfrm>
      </p:grpSpPr>
      <p:sp>
        <p:nvSpPr>
          <p:cNvPr id="1090" name="Shape 109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91" name="Shape 109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5" name="Shape 1095"/>
        <p:cNvGrpSpPr/>
        <p:nvPr/>
      </p:nvGrpSpPr>
      <p:grpSpPr>
        <a:xfrm>
          <a:off x="0" y="0"/>
          <a:ext cx="0" cy="0"/>
          <a:chOff x="0" y="0"/>
          <a:chExt cx="0" cy="0"/>
        </a:xfrm>
      </p:grpSpPr>
      <p:sp>
        <p:nvSpPr>
          <p:cNvPr id="1096" name="Shape 10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97" name="Shape 109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3" name="Shape 1103"/>
        <p:cNvGrpSpPr/>
        <p:nvPr/>
      </p:nvGrpSpPr>
      <p:grpSpPr>
        <a:xfrm>
          <a:off x="0" y="0"/>
          <a:ext cx="0" cy="0"/>
          <a:chOff x="0" y="0"/>
          <a:chExt cx="0" cy="0"/>
        </a:xfrm>
      </p:grpSpPr>
      <p:sp>
        <p:nvSpPr>
          <p:cNvPr id="1104" name="Shape 11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05" name="Shape 110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Shape 1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3" name="Shape 13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Shape 14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3" name="Shape 14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Shape 1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7" name="Shape 15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Shape 1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8" name="Shape 18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 name="Shape 206"/>
        <p:cNvGrpSpPr/>
        <p:nvPr/>
      </p:nvGrpSpPr>
      <p:grpSpPr>
        <a:xfrm>
          <a:off x="0" y="0"/>
          <a:ext cx="0" cy="0"/>
          <a:chOff x="0" y="0"/>
          <a:chExt cx="0" cy="0"/>
        </a:xfrm>
      </p:grpSpPr>
      <p:sp>
        <p:nvSpPr>
          <p:cNvPr id="207" name="Shape 20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8" name="Shape 20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Shape 22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1" name="Shape 22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0" name="Shape 280"/>
        <p:cNvGrpSpPr/>
        <p:nvPr/>
      </p:nvGrpSpPr>
      <p:grpSpPr>
        <a:xfrm>
          <a:off x="0" y="0"/>
          <a:ext cx="0" cy="0"/>
          <a:chOff x="0" y="0"/>
          <a:chExt cx="0" cy="0"/>
        </a:xfrm>
      </p:grpSpPr>
      <p:sp>
        <p:nvSpPr>
          <p:cNvPr id="281" name="Shape 2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2" name="Shape 28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rIns="91425" wrap="square"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rIns="91425" wrap="square" t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rIns="91425" wrap="square"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rIns="91425" wrap="square"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7" name="Shape 4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p:spTree>
      <p:nvGrpSpPr>
        <p:cNvPr id="53" name="Shape 53"/>
        <p:cNvGrpSpPr/>
        <p:nvPr/>
      </p:nvGrpSpPr>
      <p:grpSpPr>
        <a:xfrm>
          <a:off x="0" y="0"/>
          <a:ext cx="0" cy="0"/>
          <a:chOff x="0" y="0"/>
          <a:chExt cx="0" cy="0"/>
        </a:xfrm>
      </p:grpSpPr>
      <p:sp>
        <p:nvSpPr>
          <p:cNvPr id="54" name="Shape 54"/>
          <p:cNvSpPr txBox="1"/>
          <p:nvPr>
            <p:ph type="ctrTitle"/>
          </p:nvPr>
        </p:nvSpPr>
        <p:spPr>
          <a:xfrm>
            <a:off x="457200" y="759251"/>
            <a:ext cx="8229600" cy="990000"/>
          </a:xfrm>
          <a:prstGeom prst="rect">
            <a:avLst/>
          </a:prstGeom>
          <a:ln>
            <a:noFill/>
          </a:ln>
        </p:spPr>
        <p:txBody>
          <a:bodyPr anchorCtr="0" anchor="t" bIns="91425" lIns="91425" rIns="91425" wrap="square" tIns="91425"/>
          <a:lstStyle>
            <a:lvl1pPr lvl="0" rtl="0" algn="ctr">
              <a:spcBef>
                <a:spcPts val="0"/>
              </a:spcBef>
              <a:buSzPct val="100000"/>
              <a:buFont typeface="Questrial"/>
              <a:defRPr sz="4800">
                <a:latin typeface="Questrial"/>
                <a:ea typeface="Questrial"/>
                <a:cs typeface="Questrial"/>
                <a:sym typeface="Questrial"/>
              </a:defRPr>
            </a:lvl1pPr>
            <a:lvl2pPr lvl="1" rtl="0" algn="ctr">
              <a:spcBef>
                <a:spcPts val="0"/>
              </a:spcBef>
              <a:buSzPct val="100000"/>
              <a:defRPr sz="7200"/>
            </a:lvl2pPr>
            <a:lvl3pPr lvl="2" rtl="0" algn="ctr">
              <a:spcBef>
                <a:spcPts val="0"/>
              </a:spcBef>
              <a:buSzPct val="100000"/>
              <a:defRPr sz="7200"/>
            </a:lvl3pPr>
            <a:lvl4pPr lvl="3" rtl="0" algn="ctr">
              <a:spcBef>
                <a:spcPts val="0"/>
              </a:spcBef>
              <a:buSzPct val="100000"/>
              <a:defRPr sz="7200"/>
            </a:lvl4pPr>
            <a:lvl5pPr lvl="4" rtl="0" algn="ctr">
              <a:spcBef>
                <a:spcPts val="0"/>
              </a:spcBef>
              <a:buSzPct val="100000"/>
              <a:defRPr sz="7200"/>
            </a:lvl5pPr>
            <a:lvl6pPr lvl="5" rtl="0" algn="ctr">
              <a:spcBef>
                <a:spcPts val="0"/>
              </a:spcBef>
              <a:buSzPct val="100000"/>
              <a:defRPr sz="7200"/>
            </a:lvl6pPr>
            <a:lvl7pPr lvl="6" rtl="0" algn="ctr">
              <a:spcBef>
                <a:spcPts val="0"/>
              </a:spcBef>
              <a:buSzPct val="100000"/>
              <a:defRPr sz="7200"/>
            </a:lvl7pPr>
            <a:lvl8pPr lvl="7" rtl="0" algn="ctr">
              <a:spcBef>
                <a:spcPts val="0"/>
              </a:spcBef>
              <a:buSzPct val="100000"/>
              <a:defRPr sz="7200"/>
            </a:lvl8pPr>
            <a:lvl9pPr lvl="8" rtl="0" algn="ctr">
              <a:spcBef>
                <a:spcPts val="0"/>
              </a:spcBef>
              <a:buSzPct val="100000"/>
              <a:defRPr sz="7200"/>
            </a:lvl9pPr>
          </a:lstStyle>
          <a:p/>
        </p:txBody>
      </p:sp>
      <p:sp>
        <p:nvSpPr>
          <p:cNvPr id="55" name="Shape 55"/>
          <p:cNvSpPr txBox="1"/>
          <p:nvPr>
            <p:ph idx="1" type="subTitle"/>
          </p:nvPr>
        </p:nvSpPr>
        <p:spPr>
          <a:xfrm>
            <a:off x="457200" y="1735192"/>
            <a:ext cx="8229600" cy="1232700"/>
          </a:xfrm>
          <a:prstGeom prst="rect">
            <a:avLst/>
          </a:prstGeom>
        </p:spPr>
        <p:txBody>
          <a:bodyPr anchorCtr="0" anchor="t" bIns="91425" lIns="91425" rIns="91425" wrap="square" tIns="91425"/>
          <a:lstStyle>
            <a:lvl1pPr lvl="0" rtl="0" algn="ctr">
              <a:spcBef>
                <a:spcPts val="0"/>
              </a:spcBef>
              <a:buClr>
                <a:schemeClr val="dk2"/>
              </a:buClr>
              <a:buSzPct val="100000"/>
              <a:buFont typeface="Questrial"/>
              <a:buNone/>
              <a:defRPr sz="3600">
                <a:solidFill>
                  <a:schemeClr val="dk2"/>
                </a:solidFill>
                <a:latin typeface="Questrial"/>
                <a:ea typeface="Questrial"/>
                <a:cs typeface="Questrial"/>
                <a:sym typeface="Questrial"/>
              </a:defRPr>
            </a:lvl1pPr>
            <a:lvl2pPr lvl="1" rtl="0" algn="ctr">
              <a:spcBef>
                <a:spcPts val="0"/>
              </a:spcBef>
              <a:buClr>
                <a:schemeClr val="dk2"/>
              </a:buClr>
              <a:buSzPct val="100000"/>
              <a:buNone/>
              <a:defRPr sz="4800">
                <a:solidFill>
                  <a:schemeClr val="dk2"/>
                </a:solidFill>
              </a:defRPr>
            </a:lvl2pPr>
            <a:lvl3pPr lvl="2" rtl="0" algn="ctr">
              <a:spcBef>
                <a:spcPts val="0"/>
              </a:spcBef>
              <a:buClr>
                <a:schemeClr val="dk2"/>
              </a:buClr>
              <a:buSzPct val="100000"/>
              <a:buNone/>
              <a:defRPr sz="4800">
                <a:solidFill>
                  <a:schemeClr val="dk2"/>
                </a:solidFill>
              </a:defRPr>
            </a:lvl3pPr>
            <a:lvl4pPr lvl="3" rtl="0" algn="ctr">
              <a:spcBef>
                <a:spcPts val="0"/>
              </a:spcBef>
              <a:buClr>
                <a:schemeClr val="dk2"/>
              </a:buClr>
              <a:buSzPct val="100000"/>
              <a:buNone/>
              <a:defRPr sz="4800">
                <a:solidFill>
                  <a:schemeClr val="dk2"/>
                </a:solidFill>
              </a:defRPr>
            </a:lvl4pPr>
            <a:lvl5pPr lvl="4" rtl="0" algn="ctr">
              <a:spcBef>
                <a:spcPts val="0"/>
              </a:spcBef>
              <a:buClr>
                <a:schemeClr val="dk2"/>
              </a:buClr>
              <a:buSzPct val="100000"/>
              <a:buNone/>
              <a:defRPr sz="4800">
                <a:solidFill>
                  <a:schemeClr val="dk2"/>
                </a:solidFill>
              </a:defRPr>
            </a:lvl5pPr>
            <a:lvl6pPr lvl="5" rtl="0" algn="ctr">
              <a:spcBef>
                <a:spcPts val="0"/>
              </a:spcBef>
              <a:buClr>
                <a:schemeClr val="dk2"/>
              </a:buClr>
              <a:buSzPct val="100000"/>
              <a:buNone/>
              <a:defRPr sz="4800">
                <a:solidFill>
                  <a:schemeClr val="dk2"/>
                </a:solidFill>
              </a:defRPr>
            </a:lvl6pPr>
            <a:lvl7pPr lvl="6" rtl="0" algn="ctr">
              <a:spcBef>
                <a:spcPts val="0"/>
              </a:spcBef>
              <a:buClr>
                <a:schemeClr val="dk2"/>
              </a:buClr>
              <a:buSzPct val="100000"/>
              <a:buNone/>
              <a:defRPr sz="4800">
                <a:solidFill>
                  <a:schemeClr val="dk2"/>
                </a:solidFill>
              </a:defRPr>
            </a:lvl7pPr>
            <a:lvl8pPr lvl="7" rtl="0" algn="ctr">
              <a:spcBef>
                <a:spcPts val="0"/>
              </a:spcBef>
              <a:buClr>
                <a:schemeClr val="dk2"/>
              </a:buClr>
              <a:buSzPct val="100000"/>
              <a:buNone/>
              <a:defRPr sz="4800">
                <a:solidFill>
                  <a:schemeClr val="dk2"/>
                </a:solidFill>
              </a:defRPr>
            </a:lvl8pPr>
            <a:lvl9pPr lvl="8" rtl="0" algn="ctr">
              <a:spcBef>
                <a:spcPts val="0"/>
              </a:spcBef>
              <a:buClr>
                <a:schemeClr val="dk2"/>
              </a:buClr>
              <a:buSzPct val="100000"/>
              <a:buNone/>
              <a:defRPr sz="4800">
                <a:solidFill>
                  <a:schemeClr val="dk2"/>
                </a:solidFill>
              </a:defRPr>
            </a:lvl9pPr>
          </a:lstStyle>
          <a:p/>
        </p:txBody>
      </p:sp>
      <p:cxnSp>
        <p:nvCxnSpPr>
          <p:cNvPr id="56" name="Shape 56"/>
          <p:cNvCxnSpPr/>
          <p:nvPr/>
        </p:nvCxnSpPr>
        <p:spPr>
          <a:xfrm>
            <a:off x="457200" y="1652183"/>
            <a:ext cx="8229600" cy="0"/>
          </a:xfrm>
          <a:prstGeom prst="straightConnector1">
            <a:avLst/>
          </a:prstGeom>
          <a:noFill/>
          <a:ln cap="flat" cmpd="sng" w="57150">
            <a:solidFill>
              <a:srgbClr val="CC0000"/>
            </a:solidFill>
            <a:prstDash val="solid"/>
            <a:round/>
            <a:headEnd len="med" w="med" type="none"/>
            <a:tailEnd len="med" w="med" type="none"/>
          </a:ln>
        </p:spPr>
      </p:cxnSp>
      <p:pic>
        <p:nvPicPr>
          <p:cNvPr id="57" name="Shape 57"/>
          <p:cNvPicPr preferRelativeResize="0"/>
          <p:nvPr/>
        </p:nvPicPr>
        <p:blipFill rotWithShape="1">
          <a:blip r:embed="rId2">
            <a:alphaModFix/>
          </a:blip>
          <a:srcRect b="0" l="0" r="0" t="17952"/>
          <a:stretch/>
        </p:blipFill>
        <p:spPr>
          <a:xfrm>
            <a:off x="9425500" y="6540975"/>
            <a:ext cx="1133475" cy="3048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ustom Layout 1">
    <p:bg>
      <p:bgPr>
        <a:solidFill>
          <a:srgbClr val="6BC4EA"/>
        </a:solidFill>
      </p:bgPr>
    </p:bg>
    <p:spTree>
      <p:nvGrpSpPr>
        <p:cNvPr id="58" name="Shape 58"/>
        <p:cNvGrpSpPr/>
        <p:nvPr/>
      </p:nvGrpSpPr>
      <p:grpSpPr>
        <a:xfrm>
          <a:off x="0" y="0"/>
          <a:ext cx="0" cy="0"/>
          <a:chOff x="0" y="0"/>
          <a:chExt cx="0" cy="0"/>
        </a:xfrm>
      </p:grpSpPr>
      <p:pic>
        <p:nvPicPr>
          <p:cNvPr descr="gradient02.png" id="59" name="Shape 59"/>
          <p:cNvPicPr preferRelativeResize="0"/>
          <p:nvPr/>
        </p:nvPicPr>
        <p:blipFill rotWithShape="1">
          <a:blip r:embed="rId2">
            <a:alphaModFix amt="50000"/>
          </a:blip>
          <a:srcRect b="0" l="13008" r="12993" t="0"/>
          <a:stretch/>
        </p:blipFill>
        <p:spPr>
          <a:xfrm>
            <a:off x="0" y="0"/>
            <a:ext cx="9144000" cy="5143500"/>
          </a:xfrm>
          <a:prstGeom prst="rect">
            <a:avLst/>
          </a:prstGeom>
          <a:noFill/>
          <a:ln>
            <a:noFill/>
          </a:ln>
        </p:spPr>
      </p:pic>
      <p:sp>
        <p:nvSpPr>
          <p:cNvPr id="60" name="Shape 60"/>
          <p:cNvSpPr/>
          <p:nvPr/>
        </p:nvSpPr>
        <p:spPr>
          <a:xfrm>
            <a:off x="1336950" y="743917"/>
            <a:ext cx="6165300" cy="2931600"/>
          </a:xfrm>
          <a:prstGeom prst="wedgeRoundRectCallout">
            <a:avLst>
              <a:gd fmla="val 38376" name="adj1"/>
              <a:gd fmla="val 63423" name="adj2"/>
              <a:gd fmla="val 0" name="adj3"/>
            </a:avLst>
          </a:prstGeom>
          <a:solidFill>
            <a:srgbClr val="6BC4EA"/>
          </a:solidFill>
          <a:ln cap="flat" cmpd="sng" w="9525">
            <a:solidFill>
              <a:srgbClr val="F1F0DC"/>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61" name="Shape 61"/>
          <p:cNvSpPr/>
          <p:nvPr/>
        </p:nvSpPr>
        <p:spPr>
          <a:xfrm>
            <a:off x="1368739" y="775706"/>
            <a:ext cx="6165300" cy="2931600"/>
          </a:xfrm>
          <a:prstGeom prst="wedgeRoundRectCallout">
            <a:avLst>
              <a:gd fmla="val 38376" name="adj1"/>
              <a:gd fmla="val 63423" name="adj2"/>
              <a:gd fmla="val 0" name="adj3"/>
            </a:avLst>
          </a:prstGeom>
          <a:solidFill>
            <a:srgbClr val="000000">
              <a:alpha val="5770"/>
            </a:srgbClr>
          </a:solidFill>
          <a:ln cap="flat" cmpd="sng" w="19050">
            <a:solidFill>
              <a:srgbClr val="F1F0DC"/>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62" name="Shape 62"/>
          <p:cNvSpPr/>
          <p:nvPr/>
        </p:nvSpPr>
        <p:spPr>
          <a:xfrm>
            <a:off x="1305161" y="807496"/>
            <a:ext cx="6165300" cy="2931600"/>
          </a:xfrm>
          <a:prstGeom prst="wedgeRoundRectCallout">
            <a:avLst>
              <a:gd fmla="val 38376" name="adj1"/>
              <a:gd fmla="val 63423" name="adj2"/>
              <a:gd fmla="val 0" name="adj3"/>
            </a:avLst>
          </a:prstGeom>
          <a:noFill/>
          <a:ln cap="flat" cmpd="sng" w="9525">
            <a:solidFill>
              <a:srgbClr val="F1F0DC"/>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63" name="Shape 63"/>
          <p:cNvSpPr txBox="1"/>
          <p:nvPr>
            <p:ph idx="1" type="body"/>
          </p:nvPr>
        </p:nvSpPr>
        <p:spPr>
          <a:xfrm>
            <a:off x="1694750" y="1129825"/>
            <a:ext cx="5342700" cy="2364900"/>
          </a:xfrm>
          <a:prstGeom prst="rect">
            <a:avLst/>
          </a:prstGeom>
        </p:spPr>
        <p:txBody>
          <a:bodyPr anchorCtr="0" anchor="t" bIns="91425" lIns="91425" rIns="91425" wrap="square"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64" name="Shape 64"/>
        <p:cNvGrpSpPr/>
        <p:nvPr/>
      </p:nvGrpSpPr>
      <p:grpSpPr>
        <a:xfrm>
          <a:off x="0" y="0"/>
          <a:ext cx="0" cy="0"/>
          <a:chOff x="0" y="0"/>
          <a:chExt cx="0" cy="0"/>
        </a:xfrm>
      </p:grpSpPr>
      <p:sp>
        <p:nvSpPr>
          <p:cNvPr id="65" name="Shape 65"/>
          <p:cNvSpPr txBox="1"/>
          <p:nvPr>
            <p:ph type="title"/>
          </p:nvPr>
        </p:nvSpPr>
        <p:spPr>
          <a:xfrm>
            <a:off x="457200" y="205978"/>
            <a:ext cx="8229600" cy="857400"/>
          </a:xfrm>
          <a:prstGeom prst="rect">
            <a:avLst/>
          </a:prstGeom>
        </p:spPr>
        <p:txBody>
          <a:bodyPr anchorCtr="0" anchor="b" bIns="91425" lIns="91425" rIns="91425" wrap="square" tIns="91425"/>
          <a:lstStyle>
            <a:lvl1pPr lvl="0" rtl="0">
              <a:spcBef>
                <a:spcPts val="0"/>
              </a:spcBef>
              <a:defRPr/>
            </a:lvl1pPr>
            <a:lvl2pPr lvl="1" rtl="0">
              <a:spcBef>
                <a:spcPts val="0"/>
              </a:spcBef>
              <a:defRPr>
                <a:solidFill>
                  <a:srgbClr val="DA0002"/>
                </a:solidFill>
              </a:defRPr>
            </a:lvl2pPr>
            <a:lvl3pPr lvl="2" rtl="0">
              <a:spcBef>
                <a:spcPts val="0"/>
              </a:spcBef>
              <a:defRPr>
                <a:solidFill>
                  <a:srgbClr val="DA0002"/>
                </a:solidFill>
              </a:defRPr>
            </a:lvl3pPr>
            <a:lvl4pPr lvl="3" rtl="0">
              <a:spcBef>
                <a:spcPts val="0"/>
              </a:spcBef>
              <a:defRPr>
                <a:solidFill>
                  <a:srgbClr val="DA0002"/>
                </a:solidFill>
              </a:defRPr>
            </a:lvl4pPr>
            <a:lvl5pPr lvl="4" rtl="0">
              <a:spcBef>
                <a:spcPts val="0"/>
              </a:spcBef>
              <a:defRPr>
                <a:solidFill>
                  <a:srgbClr val="DA0002"/>
                </a:solidFill>
              </a:defRPr>
            </a:lvl5pPr>
            <a:lvl6pPr lvl="5" rtl="0">
              <a:spcBef>
                <a:spcPts val="0"/>
              </a:spcBef>
              <a:defRPr>
                <a:solidFill>
                  <a:srgbClr val="DA0002"/>
                </a:solidFill>
              </a:defRPr>
            </a:lvl6pPr>
            <a:lvl7pPr lvl="6" rtl="0">
              <a:spcBef>
                <a:spcPts val="0"/>
              </a:spcBef>
              <a:defRPr>
                <a:solidFill>
                  <a:srgbClr val="DA0002"/>
                </a:solidFill>
              </a:defRPr>
            </a:lvl7pPr>
            <a:lvl8pPr lvl="7" rtl="0">
              <a:spcBef>
                <a:spcPts val="0"/>
              </a:spcBef>
              <a:defRPr>
                <a:solidFill>
                  <a:srgbClr val="DA0002"/>
                </a:solidFill>
              </a:defRPr>
            </a:lvl8pPr>
            <a:lvl9pPr lvl="8" rtl="0">
              <a:spcBef>
                <a:spcPts val="0"/>
              </a:spcBef>
              <a:defRPr>
                <a:solidFill>
                  <a:srgbClr val="DA0002"/>
                </a:solidFill>
              </a:defRPr>
            </a:lvl9pPr>
          </a:lstStyle>
          <a:p/>
        </p:txBody>
      </p:sp>
      <p:sp>
        <p:nvSpPr>
          <p:cNvPr id="66" name="Shape 66"/>
          <p:cNvSpPr txBox="1"/>
          <p:nvPr>
            <p:ph idx="1" type="body"/>
          </p:nvPr>
        </p:nvSpPr>
        <p:spPr>
          <a:xfrm>
            <a:off x="457200" y="1123950"/>
            <a:ext cx="8229600" cy="3725700"/>
          </a:xfrm>
          <a:prstGeom prst="rect">
            <a:avLst/>
          </a:prstGeom>
        </p:spPr>
        <p:txBody>
          <a:bodyPr anchorCtr="0" anchor="t" bIns="91425" lIns="91425" rIns="91425" wrap="square"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cxnSp>
        <p:nvCxnSpPr>
          <p:cNvPr id="67" name="Shape 67"/>
          <p:cNvCxnSpPr/>
          <p:nvPr/>
        </p:nvCxnSpPr>
        <p:spPr>
          <a:xfrm>
            <a:off x="457200" y="990600"/>
            <a:ext cx="8229600" cy="0"/>
          </a:xfrm>
          <a:prstGeom prst="straightConnector1">
            <a:avLst/>
          </a:prstGeom>
          <a:noFill/>
          <a:ln cap="flat" cmpd="sng" w="50800">
            <a:solidFill>
              <a:srgbClr val="CC0000"/>
            </a:solidFill>
            <a:prstDash val="solid"/>
            <a:round/>
            <a:headEnd len="med" w="med" type="none"/>
            <a:tailEnd len="med" w="med" type="none"/>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Title and Body 1">
    <p:spTree>
      <p:nvGrpSpPr>
        <p:cNvPr id="68" name="Shape 68"/>
        <p:cNvGrpSpPr/>
        <p:nvPr/>
      </p:nvGrpSpPr>
      <p:grpSpPr>
        <a:xfrm>
          <a:off x="0" y="0"/>
          <a:ext cx="0" cy="0"/>
          <a:chOff x="0" y="0"/>
          <a:chExt cx="0" cy="0"/>
        </a:xfrm>
      </p:grpSpPr>
      <p:sp>
        <p:nvSpPr>
          <p:cNvPr id="69" name="Shape 69"/>
          <p:cNvSpPr txBox="1"/>
          <p:nvPr>
            <p:ph type="title"/>
          </p:nvPr>
        </p:nvSpPr>
        <p:spPr>
          <a:xfrm>
            <a:off x="457200" y="205978"/>
            <a:ext cx="8229600" cy="857400"/>
          </a:xfrm>
          <a:prstGeom prst="rect">
            <a:avLst/>
          </a:prstGeom>
        </p:spPr>
        <p:txBody>
          <a:bodyPr anchorCtr="0" anchor="b" bIns="91425" lIns="91425" rIns="91425" wrap="square" tIns="91425"/>
          <a:lstStyle>
            <a:lvl1pPr lvl="0" rtl="0">
              <a:spcBef>
                <a:spcPts val="0"/>
              </a:spcBef>
              <a:defRPr/>
            </a:lvl1pPr>
            <a:lvl2pPr lvl="1" rtl="0">
              <a:spcBef>
                <a:spcPts val="0"/>
              </a:spcBef>
              <a:defRPr>
                <a:solidFill>
                  <a:srgbClr val="DA0002"/>
                </a:solidFill>
              </a:defRPr>
            </a:lvl2pPr>
            <a:lvl3pPr lvl="2" rtl="0">
              <a:spcBef>
                <a:spcPts val="0"/>
              </a:spcBef>
              <a:defRPr>
                <a:solidFill>
                  <a:srgbClr val="DA0002"/>
                </a:solidFill>
              </a:defRPr>
            </a:lvl3pPr>
            <a:lvl4pPr lvl="3" rtl="0">
              <a:spcBef>
                <a:spcPts val="0"/>
              </a:spcBef>
              <a:defRPr>
                <a:solidFill>
                  <a:srgbClr val="DA0002"/>
                </a:solidFill>
              </a:defRPr>
            </a:lvl4pPr>
            <a:lvl5pPr lvl="4" rtl="0">
              <a:spcBef>
                <a:spcPts val="0"/>
              </a:spcBef>
              <a:defRPr>
                <a:solidFill>
                  <a:srgbClr val="DA0002"/>
                </a:solidFill>
              </a:defRPr>
            </a:lvl5pPr>
            <a:lvl6pPr lvl="5" rtl="0">
              <a:spcBef>
                <a:spcPts val="0"/>
              </a:spcBef>
              <a:defRPr>
                <a:solidFill>
                  <a:srgbClr val="DA0002"/>
                </a:solidFill>
              </a:defRPr>
            </a:lvl6pPr>
            <a:lvl7pPr lvl="6" rtl="0">
              <a:spcBef>
                <a:spcPts val="0"/>
              </a:spcBef>
              <a:defRPr>
                <a:solidFill>
                  <a:srgbClr val="DA0002"/>
                </a:solidFill>
              </a:defRPr>
            </a:lvl7pPr>
            <a:lvl8pPr lvl="7" rtl="0">
              <a:spcBef>
                <a:spcPts val="0"/>
              </a:spcBef>
              <a:defRPr>
                <a:solidFill>
                  <a:srgbClr val="DA0002"/>
                </a:solidFill>
              </a:defRPr>
            </a:lvl8pPr>
            <a:lvl9pPr lvl="8" rtl="0">
              <a:spcBef>
                <a:spcPts val="0"/>
              </a:spcBef>
              <a:defRPr>
                <a:solidFill>
                  <a:srgbClr val="DA0002"/>
                </a:solidFill>
              </a:defRPr>
            </a:lvl9pPr>
          </a:lstStyle>
          <a:p/>
        </p:txBody>
      </p:sp>
      <p:sp>
        <p:nvSpPr>
          <p:cNvPr id="70" name="Shape 70"/>
          <p:cNvSpPr txBox="1"/>
          <p:nvPr>
            <p:ph idx="1" type="body"/>
          </p:nvPr>
        </p:nvSpPr>
        <p:spPr>
          <a:xfrm>
            <a:off x="457200" y="1123950"/>
            <a:ext cx="8229600" cy="3725700"/>
          </a:xfrm>
          <a:prstGeom prst="rect">
            <a:avLst/>
          </a:prstGeom>
        </p:spPr>
        <p:txBody>
          <a:bodyPr anchorCtr="0" anchor="t" bIns="91425" lIns="91425" rIns="91425" wrap="square"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cxnSp>
        <p:nvCxnSpPr>
          <p:cNvPr id="71" name="Shape 71"/>
          <p:cNvCxnSpPr/>
          <p:nvPr/>
        </p:nvCxnSpPr>
        <p:spPr>
          <a:xfrm>
            <a:off x="457200" y="990600"/>
            <a:ext cx="8229600" cy="0"/>
          </a:xfrm>
          <a:prstGeom prst="straightConnector1">
            <a:avLst/>
          </a:prstGeom>
          <a:noFill/>
          <a:ln cap="flat" cmpd="sng" w="50800">
            <a:solidFill>
              <a:srgbClr val="CC0000"/>
            </a:solidFill>
            <a:prstDash val="solid"/>
            <a:round/>
            <a:headEnd len="med" w="med" type="none"/>
            <a:tailEnd len="med" w="med" type="none"/>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72" name="Shape 72"/>
        <p:cNvGrpSpPr/>
        <p:nvPr/>
      </p:nvGrpSpPr>
      <p:grpSpPr>
        <a:xfrm>
          <a:off x="0" y="0"/>
          <a:ext cx="0" cy="0"/>
          <a:chOff x="0" y="0"/>
          <a:chExt cx="0" cy="0"/>
        </a:xfrm>
      </p:grpSpPr>
      <p:sp>
        <p:nvSpPr>
          <p:cNvPr id="73" name="Shape 73"/>
          <p:cNvSpPr txBox="1"/>
          <p:nvPr>
            <p:ph type="title"/>
          </p:nvPr>
        </p:nvSpPr>
        <p:spPr>
          <a:xfrm>
            <a:off x="457200" y="205978"/>
            <a:ext cx="8229600" cy="857400"/>
          </a:xfrm>
          <a:prstGeom prst="rect">
            <a:avLst/>
          </a:prstGeom>
        </p:spPr>
        <p:txBody>
          <a:bodyPr anchorCtr="0" anchor="b" bIns="91425" lIns="91425" rIns="91425" wrap="square" tIns="91425"/>
          <a:lstStyle>
            <a:lvl1pPr lvl="0" rtl="0">
              <a:spcBef>
                <a:spcPts val="0"/>
              </a:spcBef>
              <a:defRPr/>
            </a:lvl1pPr>
            <a:lvl2pPr lvl="1" rtl="0">
              <a:spcBef>
                <a:spcPts val="0"/>
              </a:spcBef>
              <a:buClr>
                <a:schemeClr val="accent2"/>
              </a:buClr>
              <a:defRPr>
                <a:solidFill>
                  <a:schemeClr val="accent2"/>
                </a:solidFill>
              </a:defRPr>
            </a:lvl2pPr>
            <a:lvl3pPr lvl="2" rtl="0">
              <a:spcBef>
                <a:spcPts val="0"/>
              </a:spcBef>
              <a:buClr>
                <a:schemeClr val="accent2"/>
              </a:buClr>
              <a:defRPr>
                <a:solidFill>
                  <a:schemeClr val="accent2"/>
                </a:solidFill>
              </a:defRPr>
            </a:lvl3pPr>
            <a:lvl4pPr lvl="3" rtl="0">
              <a:spcBef>
                <a:spcPts val="0"/>
              </a:spcBef>
              <a:buClr>
                <a:schemeClr val="accent2"/>
              </a:buClr>
              <a:defRPr>
                <a:solidFill>
                  <a:schemeClr val="accent2"/>
                </a:solidFill>
              </a:defRPr>
            </a:lvl4pPr>
            <a:lvl5pPr lvl="4" rtl="0">
              <a:spcBef>
                <a:spcPts val="0"/>
              </a:spcBef>
              <a:buClr>
                <a:schemeClr val="accent2"/>
              </a:buClr>
              <a:defRPr>
                <a:solidFill>
                  <a:schemeClr val="accent2"/>
                </a:solidFill>
              </a:defRPr>
            </a:lvl5pPr>
            <a:lvl6pPr lvl="5" rtl="0">
              <a:spcBef>
                <a:spcPts val="0"/>
              </a:spcBef>
              <a:buClr>
                <a:schemeClr val="accent2"/>
              </a:buClr>
              <a:defRPr>
                <a:solidFill>
                  <a:schemeClr val="accent2"/>
                </a:solidFill>
              </a:defRPr>
            </a:lvl6pPr>
            <a:lvl7pPr lvl="6" rtl="0">
              <a:spcBef>
                <a:spcPts val="0"/>
              </a:spcBef>
              <a:buClr>
                <a:schemeClr val="accent2"/>
              </a:buClr>
              <a:defRPr>
                <a:solidFill>
                  <a:schemeClr val="accent2"/>
                </a:solidFill>
              </a:defRPr>
            </a:lvl7pPr>
            <a:lvl8pPr lvl="7" rtl="0">
              <a:spcBef>
                <a:spcPts val="0"/>
              </a:spcBef>
              <a:buClr>
                <a:schemeClr val="accent2"/>
              </a:buClr>
              <a:defRPr>
                <a:solidFill>
                  <a:schemeClr val="accent2"/>
                </a:solidFill>
              </a:defRPr>
            </a:lvl8pPr>
            <a:lvl9pPr lvl="8" rtl="0">
              <a:spcBef>
                <a:spcPts val="0"/>
              </a:spcBef>
              <a:buClr>
                <a:schemeClr val="accent2"/>
              </a:buClr>
              <a:defRPr>
                <a:solidFill>
                  <a:schemeClr val="accent2"/>
                </a:solidFill>
              </a:defRPr>
            </a:lvl9pPr>
          </a:lstStyle>
          <a:p/>
        </p:txBody>
      </p:sp>
      <p:sp>
        <p:nvSpPr>
          <p:cNvPr id="74" name="Shape 74"/>
          <p:cNvSpPr txBox="1"/>
          <p:nvPr>
            <p:ph idx="1" type="body"/>
          </p:nvPr>
        </p:nvSpPr>
        <p:spPr>
          <a:xfrm>
            <a:off x="457200" y="1123950"/>
            <a:ext cx="3994500" cy="3725700"/>
          </a:xfrm>
          <a:prstGeom prst="rect">
            <a:avLst/>
          </a:prstGeom>
        </p:spPr>
        <p:txBody>
          <a:bodyPr anchorCtr="0" anchor="t" bIns="91425" lIns="91425" rIns="91425" wrap="square"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75" name="Shape 75"/>
          <p:cNvSpPr txBox="1"/>
          <p:nvPr>
            <p:ph idx="2" type="body"/>
          </p:nvPr>
        </p:nvSpPr>
        <p:spPr>
          <a:xfrm>
            <a:off x="4692274" y="1123950"/>
            <a:ext cx="3994500" cy="3725700"/>
          </a:xfrm>
          <a:prstGeom prst="rect">
            <a:avLst/>
          </a:prstGeom>
        </p:spPr>
        <p:txBody>
          <a:bodyPr anchorCtr="0" anchor="t" bIns="91425" lIns="91425" rIns="91425" wrap="square"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cxnSp>
        <p:nvCxnSpPr>
          <p:cNvPr id="76" name="Shape 76"/>
          <p:cNvCxnSpPr/>
          <p:nvPr/>
        </p:nvCxnSpPr>
        <p:spPr>
          <a:xfrm>
            <a:off x="457200" y="990600"/>
            <a:ext cx="8229600" cy="0"/>
          </a:xfrm>
          <a:prstGeom prst="straightConnector1">
            <a:avLst/>
          </a:prstGeom>
          <a:noFill/>
          <a:ln cap="flat" cmpd="sng" w="50800">
            <a:solidFill>
              <a:srgbClr val="CC0000"/>
            </a:solidFill>
            <a:prstDash val="solid"/>
            <a:round/>
            <a:headEnd len="med" w="med" type="none"/>
            <a:tailEnd len="med" w="med" type="none"/>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77" name="Shape 77"/>
        <p:cNvGrpSpPr/>
        <p:nvPr/>
      </p:nvGrpSpPr>
      <p:grpSpPr>
        <a:xfrm>
          <a:off x="0" y="0"/>
          <a:ext cx="0" cy="0"/>
          <a:chOff x="0" y="0"/>
          <a:chExt cx="0" cy="0"/>
        </a:xfrm>
      </p:grpSpPr>
      <p:sp>
        <p:nvSpPr>
          <p:cNvPr id="78" name="Shape 78"/>
          <p:cNvSpPr txBox="1"/>
          <p:nvPr>
            <p:ph type="title"/>
          </p:nvPr>
        </p:nvSpPr>
        <p:spPr>
          <a:xfrm>
            <a:off x="457200" y="205978"/>
            <a:ext cx="8229600" cy="857400"/>
          </a:xfrm>
          <a:prstGeom prst="rect">
            <a:avLst/>
          </a:prstGeom>
        </p:spPr>
        <p:txBody>
          <a:bodyPr anchorCtr="0" anchor="b" bIns="91425" lIns="91425" rIns="91425" wrap="square"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cxnSp>
        <p:nvCxnSpPr>
          <p:cNvPr id="79" name="Shape 79"/>
          <p:cNvCxnSpPr/>
          <p:nvPr/>
        </p:nvCxnSpPr>
        <p:spPr>
          <a:xfrm>
            <a:off x="457200" y="990600"/>
            <a:ext cx="8229600" cy="0"/>
          </a:xfrm>
          <a:prstGeom prst="straightConnector1">
            <a:avLst/>
          </a:prstGeom>
          <a:noFill/>
          <a:ln cap="flat" cmpd="sng" w="50800">
            <a:solidFill>
              <a:srgbClr val="CC0000"/>
            </a:solidFill>
            <a:prstDash val="solid"/>
            <a:round/>
            <a:headEnd len="med" w="med" type="none"/>
            <a:tailEnd len="med" w="med" type="none"/>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80" name="Shape 80"/>
        <p:cNvGrpSpPr/>
        <p:nvPr/>
      </p:nvGrpSpPr>
      <p:grpSpPr>
        <a:xfrm>
          <a:off x="0" y="0"/>
          <a:ext cx="0" cy="0"/>
          <a:chOff x="0" y="0"/>
          <a:chExt cx="0" cy="0"/>
        </a:xfrm>
      </p:grpSpPr>
      <p:sp>
        <p:nvSpPr>
          <p:cNvPr id="81" name="Shape 81"/>
          <p:cNvSpPr txBox="1"/>
          <p:nvPr>
            <p:ph idx="1" type="body"/>
          </p:nvPr>
        </p:nvSpPr>
        <p:spPr>
          <a:xfrm>
            <a:off x="457200" y="4406309"/>
            <a:ext cx="8229600" cy="519600"/>
          </a:xfrm>
          <a:prstGeom prst="rect">
            <a:avLst/>
          </a:prstGeom>
        </p:spPr>
        <p:txBody>
          <a:bodyPr anchorCtr="0" anchor="t" bIns="91425" lIns="91425" rIns="91425" wrap="square" tIns="91425"/>
          <a:lstStyle>
            <a:lvl1pPr lvl="0" rtl="0" algn="ctr">
              <a:spcBef>
                <a:spcPts val="0"/>
              </a:spcBef>
              <a:buClr>
                <a:srgbClr val="666666"/>
              </a:buClr>
              <a:buSzPct val="100000"/>
              <a:buNone/>
              <a:defRPr sz="1800">
                <a:solidFill>
                  <a:srgbClr val="666666"/>
                </a:solidFill>
              </a:defRPr>
            </a:lvl1pPr>
          </a:lstStyle>
          <a:p/>
        </p:txBody>
      </p:sp>
      <p:cxnSp>
        <p:nvCxnSpPr>
          <p:cNvPr id="82" name="Shape 82"/>
          <p:cNvCxnSpPr/>
          <p:nvPr/>
        </p:nvCxnSpPr>
        <p:spPr>
          <a:xfrm>
            <a:off x="457200" y="4317761"/>
            <a:ext cx="8229600" cy="0"/>
          </a:xfrm>
          <a:prstGeom prst="straightConnector1">
            <a:avLst/>
          </a:prstGeom>
          <a:noFill/>
          <a:ln cap="flat" cmpd="sng" w="50800">
            <a:solidFill>
              <a:schemeClr val="lt2"/>
            </a:solidFill>
            <a:prstDash val="solid"/>
            <a:round/>
            <a:headEnd len="med" w="med" type="none"/>
            <a:tailEnd len="med" w="med" type="none"/>
          </a:ln>
        </p:spPr>
      </p:cxn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Pokémon">
    <p:spTree>
      <p:nvGrpSpPr>
        <p:cNvPr id="83" name="Shape 83"/>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rIns="91425" wrap="square"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5" name="Shape 15"/>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p:spTree>
      <p:nvGrpSpPr>
        <p:cNvPr id="87" name="Shape 87"/>
        <p:cNvGrpSpPr/>
        <p:nvPr/>
      </p:nvGrpSpPr>
      <p:grpSpPr>
        <a:xfrm>
          <a:off x="0" y="0"/>
          <a:ext cx="0" cy="0"/>
          <a:chOff x="0" y="0"/>
          <a:chExt cx="0" cy="0"/>
        </a:xfrm>
      </p:grpSpPr>
      <p:sp>
        <p:nvSpPr>
          <p:cNvPr id="88" name="Shape 88"/>
          <p:cNvSpPr txBox="1"/>
          <p:nvPr>
            <p:ph type="ctrTitle"/>
          </p:nvPr>
        </p:nvSpPr>
        <p:spPr>
          <a:xfrm>
            <a:off x="457200" y="759251"/>
            <a:ext cx="8229600" cy="990000"/>
          </a:xfrm>
          <a:prstGeom prst="rect">
            <a:avLst/>
          </a:prstGeom>
          <a:ln>
            <a:noFill/>
          </a:ln>
        </p:spPr>
        <p:txBody>
          <a:bodyPr anchorCtr="0" anchor="t" bIns="91425" lIns="91425" rIns="91425" wrap="square" tIns="91425"/>
          <a:lstStyle>
            <a:lvl1pPr lvl="0" rtl="0" algn="ctr">
              <a:spcBef>
                <a:spcPts val="0"/>
              </a:spcBef>
              <a:buSzPct val="100000"/>
              <a:buFont typeface="Questrial"/>
              <a:defRPr sz="4800">
                <a:latin typeface="Questrial"/>
                <a:ea typeface="Questrial"/>
                <a:cs typeface="Questrial"/>
                <a:sym typeface="Questrial"/>
              </a:defRPr>
            </a:lvl1pPr>
            <a:lvl2pPr lvl="1" rtl="0" algn="ctr">
              <a:spcBef>
                <a:spcPts val="0"/>
              </a:spcBef>
              <a:buSzPct val="100000"/>
              <a:defRPr sz="7200"/>
            </a:lvl2pPr>
            <a:lvl3pPr lvl="2" rtl="0" algn="ctr">
              <a:spcBef>
                <a:spcPts val="0"/>
              </a:spcBef>
              <a:buSzPct val="100000"/>
              <a:defRPr sz="7200"/>
            </a:lvl3pPr>
            <a:lvl4pPr lvl="3" rtl="0" algn="ctr">
              <a:spcBef>
                <a:spcPts val="0"/>
              </a:spcBef>
              <a:buSzPct val="100000"/>
              <a:defRPr sz="7200"/>
            </a:lvl4pPr>
            <a:lvl5pPr lvl="4" rtl="0" algn="ctr">
              <a:spcBef>
                <a:spcPts val="0"/>
              </a:spcBef>
              <a:buSzPct val="100000"/>
              <a:defRPr sz="7200"/>
            </a:lvl5pPr>
            <a:lvl6pPr lvl="5" rtl="0" algn="ctr">
              <a:spcBef>
                <a:spcPts val="0"/>
              </a:spcBef>
              <a:buSzPct val="100000"/>
              <a:defRPr sz="7200"/>
            </a:lvl6pPr>
            <a:lvl7pPr lvl="6" rtl="0" algn="ctr">
              <a:spcBef>
                <a:spcPts val="0"/>
              </a:spcBef>
              <a:buSzPct val="100000"/>
              <a:defRPr sz="7200"/>
            </a:lvl7pPr>
            <a:lvl8pPr lvl="7" rtl="0" algn="ctr">
              <a:spcBef>
                <a:spcPts val="0"/>
              </a:spcBef>
              <a:buSzPct val="100000"/>
              <a:defRPr sz="7200"/>
            </a:lvl8pPr>
            <a:lvl9pPr lvl="8" rtl="0" algn="ctr">
              <a:spcBef>
                <a:spcPts val="0"/>
              </a:spcBef>
              <a:buSzPct val="100000"/>
              <a:defRPr sz="7200"/>
            </a:lvl9pPr>
          </a:lstStyle>
          <a:p/>
        </p:txBody>
      </p:sp>
      <p:sp>
        <p:nvSpPr>
          <p:cNvPr id="89" name="Shape 89"/>
          <p:cNvSpPr txBox="1"/>
          <p:nvPr>
            <p:ph idx="1" type="subTitle"/>
          </p:nvPr>
        </p:nvSpPr>
        <p:spPr>
          <a:xfrm>
            <a:off x="457200" y="1735192"/>
            <a:ext cx="8229600" cy="1232700"/>
          </a:xfrm>
          <a:prstGeom prst="rect">
            <a:avLst/>
          </a:prstGeom>
        </p:spPr>
        <p:txBody>
          <a:bodyPr anchorCtr="0" anchor="t" bIns="91425" lIns="91425" rIns="91425" wrap="square" tIns="91425"/>
          <a:lstStyle>
            <a:lvl1pPr lvl="0" rtl="0" algn="ctr">
              <a:spcBef>
                <a:spcPts val="0"/>
              </a:spcBef>
              <a:buClr>
                <a:schemeClr val="dk2"/>
              </a:buClr>
              <a:buSzPct val="100000"/>
              <a:buFont typeface="Questrial"/>
              <a:buNone/>
              <a:defRPr sz="3600">
                <a:solidFill>
                  <a:schemeClr val="dk2"/>
                </a:solidFill>
                <a:latin typeface="Questrial"/>
                <a:ea typeface="Questrial"/>
                <a:cs typeface="Questrial"/>
                <a:sym typeface="Questrial"/>
              </a:defRPr>
            </a:lvl1pPr>
            <a:lvl2pPr lvl="1" rtl="0" algn="ctr">
              <a:spcBef>
                <a:spcPts val="0"/>
              </a:spcBef>
              <a:buClr>
                <a:schemeClr val="dk2"/>
              </a:buClr>
              <a:buSzPct val="100000"/>
              <a:buNone/>
              <a:defRPr sz="4800">
                <a:solidFill>
                  <a:schemeClr val="dk2"/>
                </a:solidFill>
              </a:defRPr>
            </a:lvl2pPr>
            <a:lvl3pPr lvl="2" rtl="0" algn="ctr">
              <a:spcBef>
                <a:spcPts val="0"/>
              </a:spcBef>
              <a:buClr>
                <a:schemeClr val="dk2"/>
              </a:buClr>
              <a:buSzPct val="100000"/>
              <a:buNone/>
              <a:defRPr sz="4800">
                <a:solidFill>
                  <a:schemeClr val="dk2"/>
                </a:solidFill>
              </a:defRPr>
            </a:lvl3pPr>
            <a:lvl4pPr lvl="3" rtl="0" algn="ctr">
              <a:spcBef>
                <a:spcPts val="0"/>
              </a:spcBef>
              <a:buClr>
                <a:schemeClr val="dk2"/>
              </a:buClr>
              <a:buSzPct val="100000"/>
              <a:buNone/>
              <a:defRPr sz="4800">
                <a:solidFill>
                  <a:schemeClr val="dk2"/>
                </a:solidFill>
              </a:defRPr>
            </a:lvl4pPr>
            <a:lvl5pPr lvl="4" rtl="0" algn="ctr">
              <a:spcBef>
                <a:spcPts val="0"/>
              </a:spcBef>
              <a:buClr>
                <a:schemeClr val="dk2"/>
              </a:buClr>
              <a:buSzPct val="100000"/>
              <a:buNone/>
              <a:defRPr sz="4800">
                <a:solidFill>
                  <a:schemeClr val="dk2"/>
                </a:solidFill>
              </a:defRPr>
            </a:lvl5pPr>
            <a:lvl6pPr lvl="5" rtl="0" algn="ctr">
              <a:spcBef>
                <a:spcPts val="0"/>
              </a:spcBef>
              <a:buClr>
                <a:schemeClr val="dk2"/>
              </a:buClr>
              <a:buSzPct val="100000"/>
              <a:buNone/>
              <a:defRPr sz="4800">
                <a:solidFill>
                  <a:schemeClr val="dk2"/>
                </a:solidFill>
              </a:defRPr>
            </a:lvl6pPr>
            <a:lvl7pPr lvl="6" rtl="0" algn="ctr">
              <a:spcBef>
                <a:spcPts val="0"/>
              </a:spcBef>
              <a:buClr>
                <a:schemeClr val="dk2"/>
              </a:buClr>
              <a:buSzPct val="100000"/>
              <a:buNone/>
              <a:defRPr sz="4800">
                <a:solidFill>
                  <a:schemeClr val="dk2"/>
                </a:solidFill>
              </a:defRPr>
            </a:lvl7pPr>
            <a:lvl8pPr lvl="7" rtl="0" algn="ctr">
              <a:spcBef>
                <a:spcPts val="0"/>
              </a:spcBef>
              <a:buClr>
                <a:schemeClr val="dk2"/>
              </a:buClr>
              <a:buSzPct val="100000"/>
              <a:buNone/>
              <a:defRPr sz="4800">
                <a:solidFill>
                  <a:schemeClr val="dk2"/>
                </a:solidFill>
              </a:defRPr>
            </a:lvl8pPr>
            <a:lvl9pPr lvl="8" rtl="0" algn="ctr">
              <a:spcBef>
                <a:spcPts val="0"/>
              </a:spcBef>
              <a:buClr>
                <a:schemeClr val="dk2"/>
              </a:buClr>
              <a:buSzPct val="100000"/>
              <a:buNone/>
              <a:defRPr sz="4800">
                <a:solidFill>
                  <a:schemeClr val="dk2"/>
                </a:solidFill>
              </a:defRPr>
            </a:lvl9pPr>
          </a:lstStyle>
          <a:p/>
        </p:txBody>
      </p:sp>
      <p:cxnSp>
        <p:nvCxnSpPr>
          <p:cNvPr id="90" name="Shape 90"/>
          <p:cNvCxnSpPr/>
          <p:nvPr/>
        </p:nvCxnSpPr>
        <p:spPr>
          <a:xfrm>
            <a:off x="457200" y="1652183"/>
            <a:ext cx="8229600" cy="0"/>
          </a:xfrm>
          <a:prstGeom prst="straightConnector1">
            <a:avLst/>
          </a:prstGeom>
          <a:noFill/>
          <a:ln cap="flat" cmpd="sng" w="57150">
            <a:solidFill>
              <a:srgbClr val="CC0000"/>
            </a:solidFill>
            <a:prstDash val="solid"/>
            <a:round/>
            <a:headEnd len="med" w="med" type="none"/>
            <a:tailEnd len="med" w="med" type="none"/>
          </a:ln>
        </p:spPr>
      </p:cxnSp>
      <p:pic>
        <p:nvPicPr>
          <p:cNvPr id="91" name="Shape 91"/>
          <p:cNvPicPr preferRelativeResize="0"/>
          <p:nvPr/>
        </p:nvPicPr>
        <p:blipFill rotWithShape="1">
          <a:blip r:embed="rId2">
            <a:alphaModFix/>
          </a:blip>
          <a:srcRect b="0" l="0" r="0" t="17952"/>
          <a:stretch/>
        </p:blipFill>
        <p:spPr>
          <a:xfrm>
            <a:off x="9425500" y="6540975"/>
            <a:ext cx="1133475" cy="30480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92" name="Shape 92"/>
        <p:cNvGrpSpPr/>
        <p:nvPr/>
      </p:nvGrpSpPr>
      <p:grpSpPr>
        <a:xfrm>
          <a:off x="0" y="0"/>
          <a:ext cx="0" cy="0"/>
          <a:chOff x="0" y="0"/>
          <a:chExt cx="0" cy="0"/>
        </a:xfrm>
      </p:grpSpPr>
      <p:sp>
        <p:nvSpPr>
          <p:cNvPr id="93" name="Shape 93"/>
          <p:cNvSpPr txBox="1"/>
          <p:nvPr>
            <p:ph type="title"/>
          </p:nvPr>
        </p:nvSpPr>
        <p:spPr>
          <a:xfrm>
            <a:off x="457200" y="205978"/>
            <a:ext cx="8229600" cy="857400"/>
          </a:xfrm>
          <a:prstGeom prst="rect">
            <a:avLst/>
          </a:prstGeom>
        </p:spPr>
        <p:txBody>
          <a:bodyPr anchorCtr="0" anchor="b" bIns="91425" lIns="91425" rIns="91425" wrap="square" tIns="91425"/>
          <a:lstStyle>
            <a:lvl1pPr lvl="0" rtl="0">
              <a:spcBef>
                <a:spcPts val="0"/>
              </a:spcBef>
              <a:defRPr/>
            </a:lvl1pPr>
            <a:lvl2pPr lvl="1" rtl="0">
              <a:spcBef>
                <a:spcPts val="0"/>
              </a:spcBef>
              <a:defRPr>
                <a:solidFill>
                  <a:srgbClr val="DA0002"/>
                </a:solidFill>
              </a:defRPr>
            </a:lvl2pPr>
            <a:lvl3pPr lvl="2" rtl="0">
              <a:spcBef>
                <a:spcPts val="0"/>
              </a:spcBef>
              <a:defRPr>
                <a:solidFill>
                  <a:srgbClr val="DA0002"/>
                </a:solidFill>
              </a:defRPr>
            </a:lvl3pPr>
            <a:lvl4pPr lvl="3" rtl="0">
              <a:spcBef>
                <a:spcPts val="0"/>
              </a:spcBef>
              <a:defRPr>
                <a:solidFill>
                  <a:srgbClr val="DA0002"/>
                </a:solidFill>
              </a:defRPr>
            </a:lvl4pPr>
            <a:lvl5pPr lvl="4" rtl="0">
              <a:spcBef>
                <a:spcPts val="0"/>
              </a:spcBef>
              <a:defRPr>
                <a:solidFill>
                  <a:srgbClr val="DA0002"/>
                </a:solidFill>
              </a:defRPr>
            </a:lvl5pPr>
            <a:lvl6pPr lvl="5" rtl="0">
              <a:spcBef>
                <a:spcPts val="0"/>
              </a:spcBef>
              <a:defRPr>
                <a:solidFill>
                  <a:srgbClr val="DA0002"/>
                </a:solidFill>
              </a:defRPr>
            </a:lvl6pPr>
            <a:lvl7pPr lvl="6" rtl="0">
              <a:spcBef>
                <a:spcPts val="0"/>
              </a:spcBef>
              <a:defRPr>
                <a:solidFill>
                  <a:srgbClr val="DA0002"/>
                </a:solidFill>
              </a:defRPr>
            </a:lvl7pPr>
            <a:lvl8pPr lvl="7" rtl="0">
              <a:spcBef>
                <a:spcPts val="0"/>
              </a:spcBef>
              <a:defRPr>
                <a:solidFill>
                  <a:srgbClr val="DA0002"/>
                </a:solidFill>
              </a:defRPr>
            </a:lvl8pPr>
            <a:lvl9pPr lvl="8" rtl="0">
              <a:spcBef>
                <a:spcPts val="0"/>
              </a:spcBef>
              <a:defRPr>
                <a:solidFill>
                  <a:srgbClr val="DA0002"/>
                </a:solidFill>
              </a:defRPr>
            </a:lvl9pPr>
          </a:lstStyle>
          <a:p/>
        </p:txBody>
      </p:sp>
      <p:sp>
        <p:nvSpPr>
          <p:cNvPr id="94" name="Shape 94"/>
          <p:cNvSpPr txBox="1"/>
          <p:nvPr>
            <p:ph idx="1" type="body"/>
          </p:nvPr>
        </p:nvSpPr>
        <p:spPr>
          <a:xfrm>
            <a:off x="457200" y="1123950"/>
            <a:ext cx="8229600" cy="3725700"/>
          </a:xfrm>
          <a:prstGeom prst="rect">
            <a:avLst/>
          </a:prstGeom>
        </p:spPr>
        <p:txBody>
          <a:bodyPr anchorCtr="0" anchor="t" bIns="91425" lIns="91425" rIns="91425" wrap="square"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cxnSp>
        <p:nvCxnSpPr>
          <p:cNvPr id="95" name="Shape 95"/>
          <p:cNvCxnSpPr/>
          <p:nvPr/>
        </p:nvCxnSpPr>
        <p:spPr>
          <a:xfrm>
            <a:off x="457200" y="990600"/>
            <a:ext cx="8229600" cy="0"/>
          </a:xfrm>
          <a:prstGeom prst="straightConnector1">
            <a:avLst/>
          </a:prstGeom>
          <a:noFill/>
          <a:ln cap="flat" cmpd="sng" w="50800">
            <a:solidFill>
              <a:srgbClr val="CC0000"/>
            </a:solidFill>
            <a:prstDash val="solid"/>
            <a:round/>
            <a:headEnd len="med" w="med" type="none"/>
            <a:tailEnd len="med" w="med" type="none"/>
          </a:ln>
        </p:spPr>
      </p:cxn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Title and Body 1">
    <p:spTree>
      <p:nvGrpSpPr>
        <p:cNvPr id="96" name="Shape 96"/>
        <p:cNvGrpSpPr/>
        <p:nvPr/>
      </p:nvGrpSpPr>
      <p:grpSpPr>
        <a:xfrm>
          <a:off x="0" y="0"/>
          <a:ext cx="0" cy="0"/>
          <a:chOff x="0" y="0"/>
          <a:chExt cx="0" cy="0"/>
        </a:xfrm>
      </p:grpSpPr>
      <p:sp>
        <p:nvSpPr>
          <p:cNvPr id="97" name="Shape 97"/>
          <p:cNvSpPr txBox="1"/>
          <p:nvPr>
            <p:ph type="title"/>
          </p:nvPr>
        </p:nvSpPr>
        <p:spPr>
          <a:xfrm>
            <a:off x="457200" y="205978"/>
            <a:ext cx="8229600" cy="857400"/>
          </a:xfrm>
          <a:prstGeom prst="rect">
            <a:avLst/>
          </a:prstGeom>
        </p:spPr>
        <p:txBody>
          <a:bodyPr anchorCtr="0" anchor="b" bIns="91425" lIns="91425" rIns="91425" wrap="square" tIns="91425"/>
          <a:lstStyle>
            <a:lvl1pPr lvl="0" rtl="0">
              <a:spcBef>
                <a:spcPts val="0"/>
              </a:spcBef>
              <a:defRPr/>
            </a:lvl1pPr>
            <a:lvl2pPr lvl="1" rtl="0">
              <a:spcBef>
                <a:spcPts val="0"/>
              </a:spcBef>
              <a:defRPr>
                <a:solidFill>
                  <a:srgbClr val="DA0002"/>
                </a:solidFill>
              </a:defRPr>
            </a:lvl2pPr>
            <a:lvl3pPr lvl="2" rtl="0">
              <a:spcBef>
                <a:spcPts val="0"/>
              </a:spcBef>
              <a:defRPr>
                <a:solidFill>
                  <a:srgbClr val="DA0002"/>
                </a:solidFill>
              </a:defRPr>
            </a:lvl3pPr>
            <a:lvl4pPr lvl="3" rtl="0">
              <a:spcBef>
                <a:spcPts val="0"/>
              </a:spcBef>
              <a:defRPr>
                <a:solidFill>
                  <a:srgbClr val="DA0002"/>
                </a:solidFill>
              </a:defRPr>
            </a:lvl4pPr>
            <a:lvl5pPr lvl="4" rtl="0">
              <a:spcBef>
                <a:spcPts val="0"/>
              </a:spcBef>
              <a:defRPr>
                <a:solidFill>
                  <a:srgbClr val="DA0002"/>
                </a:solidFill>
              </a:defRPr>
            </a:lvl5pPr>
            <a:lvl6pPr lvl="5" rtl="0">
              <a:spcBef>
                <a:spcPts val="0"/>
              </a:spcBef>
              <a:defRPr>
                <a:solidFill>
                  <a:srgbClr val="DA0002"/>
                </a:solidFill>
              </a:defRPr>
            </a:lvl6pPr>
            <a:lvl7pPr lvl="6" rtl="0">
              <a:spcBef>
                <a:spcPts val="0"/>
              </a:spcBef>
              <a:defRPr>
                <a:solidFill>
                  <a:srgbClr val="DA0002"/>
                </a:solidFill>
              </a:defRPr>
            </a:lvl7pPr>
            <a:lvl8pPr lvl="7" rtl="0">
              <a:spcBef>
                <a:spcPts val="0"/>
              </a:spcBef>
              <a:defRPr>
                <a:solidFill>
                  <a:srgbClr val="DA0002"/>
                </a:solidFill>
              </a:defRPr>
            </a:lvl8pPr>
            <a:lvl9pPr lvl="8" rtl="0">
              <a:spcBef>
                <a:spcPts val="0"/>
              </a:spcBef>
              <a:defRPr>
                <a:solidFill>
                  <a:srgbClr val="DA0002"/>
                </a:solidFill>
              </a:defRPr>
            </a:lvl9pPr>
          </a:lstStyle>
          <a:p/>
        </p:txBody>
      </p:sp>
      <p:sp>
        <p:nvSpPr>
          <p:cNvPr id="98" name="Shape 98"/>
          <p:cNvSpPr txBox="1"/>
          <p:nvPr>
            <p:ph idx="1" type="body"/>
          </p:nvPr>
        </p:nvSpPr>
        <p:spPr>
          <a:xfrm>
            <a:off x="457200" y="1123950"/>
            <a:ext cx="8229600" cy="3725700"/>
          </a:xfrm>
          <a:prstGeom prst="rect">
            <a:avLst/>
          </a:prstGeom>
        </p:spPr>
        <p:txBody>
          <a:bodyPr anchorCtr="0" anchor="t" bIns="91425" lIns="91425" rIns="91425" wrap="square"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cxnSp>
        <p:nvCxnSpPr>
          <p:cNvPr id="99" name="Shape 99"/>
          <p:cNvCxnSpPr/>
          <p:nvPr/>
        </p:nvCxnSpPr>
        <p:spPr>
          <a:xfrm>
            <a:off x="457200" y="990600"/>
            <a:ext cx="8229600" cy="0"/>
          </a:xfrm>
          <a:prstGeom prst="straightConnector1">
            <a:avLst/>
          </a:prstGeom>
          <a:noFill/>
          <a:ln cap="flat" cmpd="sng" w="50800">
            <a:solidFill>
              <a:srgbClr val="CC0000"/>
            </a:solidFill>
            <a:prstDash val="solid"/>
            <a:round/>
            <a:headEnd len="med" w="med" type="none"/>
            <a:tailEnd len="med" w="med" type="none"/>
          </a:ln>
        </p:spPr>
      </p:cxn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100" name="Shape 100"/>
        <p:cNvGrpSpPr/>
        <p:nvPr/>
      </p:nvGrpSpPr>
      <p:grpSpPr>
        <a:xfrm>
          <a:off x="0" y="0"/>
          <a:ext cx="0" cy="0"/>
          <a:chOff x="0" y="0"/>
          <a:chExt cx="0" cy="0"/>
        </a:xfrm>
      </p:grpSpPr>
      <p:sp>
        <p:nvSpPr>
          <p:cNvPr id="101" name="Shape 101"/>
          <p:cNvSpPr txBox="1"/>
          <p:nvPr>
            <p:ph type="title"/>
          </p:nvPr>
        </p:nvSpPr>
        <p:spPr>
          <a:xfrm>
            <a:off x="457200" y="205978"/>
            <a:ext cx="8229600" cy="857400"/>
          </a:xfrm>
          <a:prstGeom prst="rect">
            <a:avLst/>
          </a:prstGeom>
        </p:spPr>
        <p:txBody>
          <a:bodyPr anchorCtr="0" anchor="b" bIns="91425" lIns="91425" rIns="91425" wrap="square" tIns="91425"/>
          <a:lstStyle>
            <a:lvl1pPr lvl="0" rtl="0">
              <a:spcBef>
                <a:spcPts val="0"/>
              </a:spcBef>
              <a:defRPr/>
            </a:lvl1pPr>
            <a:lvl2pPr lvl="1" rtl="0">
              <a:spcBef>
                <a:spcPts val="0"/>
              </a:spcBef>
              <a:buClr>
                <a:schemeClr val="accent2"/>
              </a:buClr>
              <a:defRPr>
                <a:solidFill>
                  <a:schemeClr val="accent2"/>
                </a:solidFill>
              </a:defRPr>
            </a:lvl2pPr>
            <a:lvl3pPr lvl="2" rtl="0">
              <a:spcBef>
                <a:spcPts val="0"/>
              </a:spcBef>
              <a:buClr>
                <a:schemeClr val="accent2"/>
              </a:buClr>
              <a:defRPr>
                <a:solidFill>
                  <a:schemeClr val="accent2"/>
                </a:solidFill>
              </a:defRPr>
            </a:lvl3pPr>
            <a:lvl4pPr lvl="3" rtl="0">
              <a:spcBef>
                <a:spcPts val="0"/>
              </a:spcBef>
              <a:buClr>
                <a:schemeClr val="accent2"/>
              </a:buClr>
              <a:defRPr>
                <a:solidFill>
                  <a:schemeClr val="accent2"/>
                </a:solidFill>
              </a:defRPr>
            </a:lvl4pPr>
            <a:lvl5pPr lvl="4" rtl="0">
              <a:spcBef>
                <a:spcPts val="0"/>
              </a:spcBef>
              <a:buClr>
                <a:schemeClr val="accent2"/>
              </a:buClr>
              <a:defRPr>
                <a:solidFill>
                  <a:schemeClr val="accent2"/>
                </a:solidFill>
              </a:defRPr>
            </a:lvl5pPr>
            <a:lvl6pPr lvl="5" rtl="0">
              <a:spcBef>
                <a:spcPts val="0"/>
              </a:spcBef>
              <a:buClr>
                <a:schemeClr val="accent2"/>
              </a:buClr>
              <a:defRPr>
                <a:solidFill>
                  <a:schemeClr val="accent2"/>
                </a:solidFill>
              </a:defRPr>
            </a:lvl6pPr>
            <a:lvl7pPr lvl="6" rtl="0">
              <a:spcBef>
                <a:spcPts val="0"/>
              </a:spcBef>
              <a:buClr>
                <a:schemeClr val="accent2"/>
              </a:buClr>
              <a:defRPr>
                <a:solidFill>
                  <a:schemeClr val="accent2"/>
                </a:solidFill>
              </a:defRPr>
            </a:lvl7pPr>
            <a:lvl8pPr lvl="7" rtl="0">
              <a:spcBef>
                <a:spcPts val="0"/>
              </a:spcBef>
              <a:buClr>
                <a:schemeClr val="accent2"/>
              </a:buClr>
              <a:defRPr>
                <a:solidFill>
                  <a:schemeClr val="accent2"/>
                </a:solidFill>
              </a:defRPr>
            </a:lvl8pPr>
            <a:lvl9pPr lvl="8" rtl="0">
              <a:spcBef>
                <a:spcPts val="0"/>
              </a:spcBef>
              <a:buClr>
                <a:schemeClr val="accent2"/>
              </a:buClr>
              <a:defRPr>
                <a:solidFill>
                  <a:schemeClr val="accent2"/>
                </a:solidFill>
              </a:defRPr>
            </a:lvl9pPr>
          </a:lstStyle>
          <a:p/>
        </p:txBody>
      </p:sp>
      <p:sp>
        <p:nvSpPr>
          <p:cNvPr id="102" name="Shape 102"/>
          <p:cNvSpPr txBox="1"/>
          <p:nvPr>
            <p:ph idx="1" type="body"/>
          </p:nvPr>
        </p:nvSpPr>
        <p:spPr>
          <a:xfrm>
            <a:off x="457200" y="1123950"/>
            <a:ext cx="3994500" cy="3725700"/>
          </a:xfrm>
          <a:prstGeom prst="rect">
            <a:avLst/>
          </a:prstGeom>
        </p:spPr>
        <p:txBody>
          <a:bodyPr anchorCtr="0" anchor="t" bIns="91425" lIns="91425" rIns="91425" wrap="square"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03" name="Shape 103"/>
          <p:cNvSpPr txBox="1"/>
          <p:nvPr>
            <p:ph idx="2" type="body"/>
          </p:nvPr>
        </p:nvSpPr>
        <p:spPr>
          <a:xfrm>
            <a:off x="4692274" y="1123950"/>
            <a:ext cx="3994500" cy="3725700"/>
          </a:xfrm>
          <a:prstGeom prst="rect">
            <a:avLst/>
          </a:prstGeom>
        </p:spPr>
        <p:txBody>
          <a:bodyPr anchorCtr="0" anchor="t" bIns="91425" lIns="91425" rIns="91425" wrap="square"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cxnSp>
        <p:nvCxnSpPr>
          <p:cNvPr id="104" name="Shape 104"/>
          <p:cNvCxnSpPr/>
          <p:nvPr/>
        </p:nvCxnSpPr>
        <p:spPr>
          <a:xfrm>
            <a:off x="457200" y="990600"/>
            <a:ext cx="8229600" cy="0"/>
          </a:xfrm>
          <a:prstGeom prst="straightConnector1">
            <a:avLst/>
          </a:prstGeom>
          <a:noFill/>
          <a:ln cap="flat" cmpd="sng" w="50800">
            <a:solidFill>
              <a:srgbClr val="CC0000"/>
            </a:solidFill>
            <a:prstDash val="solid"/>
            <a:round/>
            <a:headEnd len="med" w="med" type="none"/>
            <a:tailEnd len="med" w="med" type="none"/>
          </a:ln>
        </p:spPr>
      </p:cxn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105" name="Shape 105"/>
        <p:cNvGrpSpPr/>
        <p:nvPr/>
      </p:nvGrpSpPr>
      <p:grpSpPr>
        <a:xfrm>
          <a:off x="0" y="0"/>
          <a:ext cx="0" cy="0"/>
          <a:chOff x="0" y="0"/>
          <a:chExt cx="0" cy="0"/>
        </a:xfrm>
      </p:grpSpPr>
      <p:sp>
        <p:nvSpPr>
          <p:cNvPr id="106" name="Shape 106"/>
          <p:cNvSpPr txBox="1"/>
          <p:nvPr>
            <p:ph type="title"/>
          </p:nvPr>
        </p:nvSpPr>
        <p:spPr>
          <a:xfrm>
            <a:off x="457200" y="205978"/>
            <a:ext cx="8229600" cy="857400"/>
          </a:xfrm>
          <a:prstGeom prst="rect">
            <a:avLst/>
          </a:prstGeom>
        </p:spPr>
        <p:txBody>
          <a:bodyPr anchorCtr="0" anchor="b" bIns="91425" lIns="91425" rIns="91425" wrap="square"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cxnSp>
        <p:nvCxnSpPr>
          <p:cNvPr id="107" name="Shape 107"/>
          <p:cNvCxnSpPr/>
          <p:nvPr/>
        </p:nvCxnSpPr>
        <p:spPr>
          <a:xfrm>
            <a:off x="457200" y="990600"/>
            <a:ext cx="8229600" cy="0"/>
          </a:xfrm>
          <a:prstGeom prst="straightConnector1">
            <a:avLst/>
          </a:prstGeom>
          <a:noFill/>
          <a:ln cap="flat" cmpd="sng" w="50800">
            <a:solidFill>
              <a:srgbClr val="CC0000"/>
            </a:solidFill>
            <a:prstDash val="solid"/>
            <a:round/>
            <a:headEnd len="med" w="med" type="none"/>
            <a:tailEnd len="med" w="med" type="none"/>
          </a:ln>
        </p:spPr>
      </p:cxn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108" name="Shape 108"/>
        <p:cNvGrpSpPr/>
        <p:nvPr/>
      </p:nvGrpSpPr>
      <p:grpSpPr>
        <a:xfrm>
          <a:off x="0" y="0"/>
          <a:ext cx="0" cy="0"/>
          <a:chOff x="0" y="0"/>
          <a:chExt cx="0" cy="0"/>
        </a:xfrm>
      </p:grpSpPr>
      <p:sp>
        <p:nvSpPr>
          <p:cNvPr id="109" name="Shape 109"/>
          <p:cNvSpPr txBox="1"/>
          <p:nvPr>
            <p:ph idx="1" type="body"/>
          </p:nvPr>
        </p:nvSpPr>
        <p:spPr>
          <a:xfrm>
            <a:off x="457200" y="4406309"/>
            <a:ext cx="8229600" cy="519600"/>
          </a:xfrm>
          <a:prstGeom prst="rect">
            <a:avLst/>
          </a:prstGeom>
        </p:spPr>
        <p:txBody>
          <a:bodyPr anchorCtr="0" anchor="t" bIns="91425" lIns="91425" rIns="91425" wrap="square" tIns="91425"/>
          <a:lstStyle>
            <a:lvl1pPr lvl="0" rtl="0" algn="ctr">
              <a:spcBef>
                <a:spcPts val="0"/>
              </a:spcBef>
              <a:buClr>
                <a:srgbClr val="666666"/>
              </a:buClr>
              <a:buSzPct val="100000"/>
              <a:buNone/>
              <a:defRPr sz="1800">
                <a:solidFill>
                  <a:srgbClr val="666666"/>
                </a:solidFill>
              </a:defRPr>
            </a:lvl1pPr>
          </a:lstStyle>
          <a:p/>
        </p:txBody>
      </p:sp>
      <p:cxnSp>
        <p:nvCxnSpPr>
          <p:cNvPr id="110" name="Shape 110"/>
          <p:cNvCxnSpPr/>
          <p:nvPr/>
        </p:nvCxnSpPr>
        <p:spPr>
          <a:xfrm>
            <a:off x="457200" y="4317761"/>
            <a:ext cx="8229600" cy="0"/>
          </a:xfrm>
          <a:prstGeom prst="straightConnector1">
            <a:avLst/>
          </a:prstGeom>
          <a:noFill/>
          <a:ln cap="flat" cmpd="sng" w="50800">
            <a:solidFill>
              <a:schemeClr val="lt2"/>
            </a:solidFill>
            <a:prstDash val="solid"/>
            <a:round/>
            <a:headEnd len="med" w="med" type="none"/>
            <a:tailEnd len="med" w="med" type="none"/>
          </a:ln>
        </p:spPr>
      </p:cxn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Pitch Deck">
    <p:spTree>
      <p:nvGrpSpPr>
        <p:cNvPr id="111" name="Shape 11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rIns="91425" wrap="square"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rIns="91425" wrap="square"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rIns="91425" wrap="square"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rIns="91425" wrap="square"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wrap="square"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4" name="Shape 3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rIns="91425" wrap="square"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rIns="91425" wrap="square"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wrap="square" tIns="91425"/>
          <a:lstStyle>
            <a:lvl1pPr lvl="0">
              <a:lnSpc>
                <a:spcPct val="100000"/>
              </a:lnSpc>
              <a:spcBef>
                <a:spcPts val="0"/>
              </a:spcBef>
              <a:spcAft>
                <a:spcPts val="0"/>
              </a:spcAft>
              <a:buNone/>
              <a:defRPr/>
            </a:lvl1pPr>
          </a:lstStyle>
          <a:p/>
        </p:txBody>
      </p:sp>
      <p:sp>
        <p:nvSpPr>
          <p:cNvPr id="43" name="Shape 43"/>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theme" Target="../theme/theme4.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slideLayout" Target="../slideLayouts/slideLayout21.xml"/><Relationship Id="rId3" Type="http://schemas.openxmlformats.org/officeDocument/2006/relationships/slideLayout" Target="../slideLayouts/slideLayout22.xml"/><Relationship Id="rId4" Type="http://schemas.openxmlformats.org/officeDocument/2006/relationships/slideLayout" Target="../slideLayouts/slideLayout23.xml"/><Relationship Id="rId5" Type="http://schemas.openxmlformats.org/officeDocument/2006/relationships/slideLayout" Target="../slideLayouts/slideLayout24.xml"/><Relationship Id="rId6" Type="http://schemas.openxmlformats.org/officeDocument/2006/relationships/slideLayout" Target="../slideLayouts/slideLayout25.xml"/><Relationship Id="rId7" Type="http://schemas.openxmlformats.org/officeDocument/2006/relationships/slideLayout" Target="../slideLayouts/slideLayout26.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wrap="square"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wrap="square" tIns="91425"/>
          <a:lstStyle>
            <a:lvl1pPr lvl="0">
              <a:lnSpc>
                <a:spcPct val="115000"/>
              </a:lnSpc>
              <a:spcBef>
                <a:spcPts val="0"/>
              </a:spcBef>
              <a:spcAft>
                <a:spcPts val="1600"/>
              </a:spcAft>
              <a:buClr>
                <a:schemeClr val="dk2"/>
              </a:buClr>
              <a:buSzPct val="100000"/>
              <a:buChar char="●"/>
              <a:defRPr sz="1800">
                <a:solidFill>
                  <a:schemeClr val="dk2"/>
                </a:solidFill>
              </a:defRPr>
            </a:lvl1pPr>
            <a:lvl2pPr lvl="1">
              <a:lnSpc>
                <a:spcPct val="115000"/>
              </a:lnSpc>
              <a:spcBef>
                <a:spcPts val="0"/>
              </a:spcBef>
              <a:spcAft>
                <a:spcPts val="1600"/>
              </a:spcAft>
              <a:buClr>
                <a:schemeClr val="dk2"/>
              </a:buClr>
              <a:buChar char="○"/>
              <a:defRPr>
                <a:solidFill>
                  <a:schemeClr val="dk2"/>
                </a:solidFill>
              </a:defRPr>
            </a:lvl2pPr>
            <a:lvl3pPr lvl="2">
              <a:lnSpc>
                <a:spcPct val="115000"/>
              </a:lnSpc>
              <a:spcBef>
                <a:spcPts val="0"/>
              </a:spcBef>
              <a:spcAft>
                <a:spcPts val="1600"/>
              </a:spcAft>
              <a:buClr>
                <a:schemeClr val="dk2"/>
              </a:buClr>
              <a:buChar char="■"/>
              <a:defRPr>
                <a:solidFill>
                  <a:schemeClr val="dk2"/>
                </a:solidFill>
              </a:defRPr>
            </a:lvl3pPr>
            <a:lvl4pPr lvl="3">
              <a:lnSpc>
                <a:spcPct val="115000"/>
              </a:lnSpc>
              <a:spcBef>
                <a:spcPts val="0"/>
              </a:spcBef>
              <a:spcAft>
                <a:spcPts val="1600"/>
              </a:spcAft>
              <a:buClr>
                <a:schemeClr val="dk2"/>
              </a:buClr>
              <a:buChar char="●"/>
              <a:defRPr>
                <a:solidFill>
                  <a:schemeClr val="dk2"/>
                </a:solidFill>
              </a:defRPr>
            </a:lvl4pPr>
            <a:lvl5pPr lvl="4">
              <a:lnSpc>
                <a:spcPct val="115000"/>
              </a:lnSpc>
              <a:spcBef>
                <a:spcPts val="0"/>
              </a:spcBef>
              <a:spcAft>
                <a:spcPts val="1600"/>
              </a:spcAft>
              <a:buClr>
                <a:schemeClr val="dk2"/>
              </a:buClr>
              <a:buChar char="○"/>
              <a:defRPr>
                <a:solidFill>
                  <a:schemeClr val="dk2"/>
                </a:solidFill>
              </a:defRPr>
            </a:lvl5pPr>
            <a:lvl6pPr lvl="5">
              <a:lnSpc>
                <a:spcPct val="115000"/>
              </a:lnSpc>
              <a:spcBef>
                <a:spcPts val="0"/>
              </a:spcBef>
              <a:spcAft>
                <a:spcPts val="1600"/>
              </a:spcAft>
              <a:buClr>
                <a:schemeClr val="dk2"/>
              </a:buClr>
              <a:buChar char="■"/>
              <a:defRPr>
                <a:solidFill>
                  <a:schemeClr val="dk2"/>
                </a:solidFill>
              </a:defRPr>
            </a:lvl6pPr>
            <a:lvl7pPr lvl="6">
              <a:lnSpc>
                <a:spcPct val="115000"/>
              </a:lnSpc>
              <a:spcBef>
                <a:spcPts val="0"/>
              </a:spcBef>
              <a:spcAft>
                <a:spcPts val="1600"/>
              </a:spcAft>
              <a:buClr>
                <a:schemeClr val="dk2"/>
              </a:buClr>
              <a:buChar char="●"/>
              <a:defRPr>
                <a:solidFill>
                  <a:schemeClr val="dk2"/>
                </a:solidFill>
              </a:defRPr>
            </a:lvl7pPr>
            <a:lvl8pPr lvl="7">
              <a:lnSpc>
                <a:spcPct val="115000"/>
              </a:lnSpc>
              <a:spcBef>
                <a:spcPts val="0"/>
              </a:spcBef>
              <a:spcAft>
                <a:spcPts val="1600"/>
              </a:spcAft>
              <a:buClr>
                <a:schemeClr val="dk2"/>
              </a:buClr>
              <a:buChar char="○"/>
              <a:defRPr>
                <a:solidFill>
                  <a:schemeClr val="dk2"/>
                </a:solidFill>
              </a:defRPr>
            </a:lvl8pPr>
            <a:lvl9pPr lvl="8">
              <a:lnSpc>
                <a:spcPct val="115000"/>
              </a:lnSpc>
              <a:spcBef>
                <a:spcPts val="0"/>
              </a:spcBef>
              <a:spcAft>
                <a:spcPts val="1600"/>
              </a:spcAft>
              <a:buClr>
                <a:schemeClr val="dk2"/>
              </a:buClr>
              <a:buChar char="■"/>
              <a:defRPr>
                <a:solidFill>
                  <a:schemeClr val="dk2"/>
                </a:solidFill>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rIns="91425" wrap="square" tIns="91425">
            <a:noAutofit/>
          </a:bodyPr>
          <a:lstStyle/>
          <a:p>
            <a:pPr lvl="0" algn="r">
              <a:spcBef>
                <a:spcPts val="0"/>
              </a:spcBef>
              <a:buNone/>
            </a:pPr>
            <a:fld id="{00000000-1234-1234-1234-123412341234}" type="slidenum">
              <a:rPr lang="en"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wiss">
    <p:bg>
      <p:bgPr>
        <a:solidFill>
          <a:srgbClr val="FFFDE8"/>
        </a:solidFill>
      </p:bgPr>
    </p:bg>
    <p:spTree>
      <p:nvGrpSpPr>
        <p:cNvPr id="50" name="Shape 50"/>
        <p:cNvGrpSpPr/>
        <p:nvPr/>
      </p:nvGrpSpPr>
      <p:grpSpPr>
        <a:xfrm>
          <a:off x="0" y="0"/>
          <a:ext cx="0" cy="0"/>
          <a:chOff x="0" y="0"/>
          <a:chExt cx="0" cy="0"/>
        </a:xfrm>
      </p:grpSpPr>
      <p:sp>
        <p:nvSpPr>
          <p:cNvPr id="51" name="Shape 51"/>
          <p:cNvSpPr txBox="1"/>
          <p:nvPr>
            <p:ph type="title"/>
          </p:nvPr>
        </p:nvSpPr>
        <p:spPr>
          <a:xfrm>
            <a:off x="457200" y="205978"/>
            <a:ext cx="8229600" cy="857400"/>
          </a:xfrm>
          <a:prstGeom prst="rect">
            <a:avLst/>
          </a:prstGeom>
          <a:noFill/>
          <a:ln>
            <a:noFill/>
          </a:ln>
        </p:spPr>
        <p:txBody>
          <a:bodyPr anchorCtr="0" anchor="b" bIns="91425" lIns="91425" rIns="91425" wrap="square" tIns="91425"/>
          <a:lstStyle>
            <a:lvl1pPr lvl="0" rtl="0">
              <a:spcBef>
                <a:spcPts val="0"/>
              </a:spcBef>
              <a:buClr>
                <a:srgbClr val="696969"/>
              </a:buClr>
              <a:buSzPct val="100000"/>
              <a:buFont typeface="Karla"/>
              <a:buNone/>
              <a:defRPr b="1" sz="3600">
                <a:solidFill>
                  <a:srgbClr val="696969"/>
                </a:solidFill>
                <a:latin typeface="Karla"/>
                <a:ea typeface="Karla"/>
                <a:cs typeface="Karla"/>
                <a:sym typeface="Karla"/>
              </a:defRPr>
            </a:lvl1pPr>
            <a:lvl2pPr lvl="1" rtl="0">
              <a:spcBef>
                <a:spcPts val="0"/>
              </a:spcBef>
              <a:buClr>
                <a:srgbClr val="696969"/>
              </a:buClr>
              <a:buSzPct val="100000"/>
              <a:buNone/>
              <a:defRPr b="1" sz="3600">
                <a:solidFill>
                  <a:srgbClr val="696969"/>
                </a:solidFill>
              </a:defRPr>
            </a:lvl2pPr>
            <a:lvl3pPr lvl="2" rtl="0">
              <a:spcBef>
                <a:spcPts val="0"/>
              </a:spcBef>
              <a:buClr>
                <a:srgbClr val="696969"/>
              </a:buClr>
              <a:buSzPct val="100000"/>
              <a:buNone/>
              <a:defRPr b="1" sz="3600">
                <a:solidFill>
                  <a:srgbClr val="696969"/>
                </a:solidFill>
              </a:defRPr>
            </a:lvl3pPr>
            <a:lvl4pPr lvl="3" rtl="0">
              <a:spcBef>
                <a:spcPts val="0"/>
              </a:spcBef>
              <a:buClr>
                <a:srgbClr val="696969"/>
              </a:buClr>
              <a:buSzPct val="100000"/>
              <a:buNone/>
              <a:defRPr b="1" sz="3600">
                <a:solidFill>
                  <a:srgbClr val="696969"/>
                </a:solidFill>
              </a:defRPr>
            </a:lvl4pPr>
            <a:lvl5pPr lvl="4" rtl="0">
              <a:spcBef>
                <a:spcPts val="0"/>
              </a:spcBef>
              <a:buClr>
                <a:srgbClr val="696969"/>
              </a:buClr>
              <a:buSzPct val="100000"/>
              <a:buNone/>
              <a:defRPr b="1" sz="3600">
                <a:solidFill>
                  <a:srgbClr val="696969"/>
                </a:solidFill>
              </a:defRPr>
            </a:lvl5pPr>
            <a:lvl6pPr lvl="5" rtl="0">
              <a:spcBef>
                <a:spcPts val="0"/>
              </a:spcBef>
              <a:buClr>
                <a:srgbClr val="696969"/>
              </a:buClr>
              <a:buSzPct val="100000"/>
              <a:buNone/>
              <a:defRPr b="1" sz="3600">
                <a:solidFill>
                  <a:srgbClr val="696969"/>
                </a:solidFill>
              </a:defRPr>
            </a:lvl6pPr>
            <a:lvl7pPr lvl="6" rtl="0">
              <a:spcBef>
                <a:spcPts val="0"/>
              </a:spcBef>
              <a:buClr>
                <a:srgbClr val="696969"/>
              </a:buClr>
              <a:buSzPct val="100000"/>
              <a:buNone/>
              <a:defRPr b="1" sz="3600">
                <a:solidFill>
                  <a:srgbClr val="696969"/>
                </a:solidFill>
              </a:defRPr>
            </a:lvl7pPr>
            <a:lvl8pPr lvl="7" rtl="0">
              <a:spcBef>
                <a:spcPts val="0"/>
              </a:spcBef>
              <a:buClr>
                <a:srgbClr val="696969"/>
              </a:buClr>
              <a:buSzPct val="100000"/>
              <a:buNone/>
              <a:defRPr b="1" sz="3600">
                <a:solidFill>
                  <a:srgbClr val="696969"/>
                </a:solidFill>
              </a:defRPr>
            </a:lvl8pPr>
            <a:lvl9pPr lvl="8" rtl="0">
              <a:spcBef>
                <a:spcPts val="0"/>
              </a:spcBef>
              <a:buClr>
                <a:srgbClr val="696969"/>
              </a:buClr>
              <a:buSzPct val="100000"/>
              <a:buNone/>
              <a:defRPr b="1" sz="3600">
                <a:solidFill>
                  <a:srgbClr val="696969"/>
                </a:solidFill>
              </a:defRPr>
            </a:lvl9pPr>
          </a:lstStyle>
          <a:p/>
        </p:txBody>
      </p:sp>
      <p:sp>
        <p:nvSpPr>
          <p:cNvPr id="52" name="Shape 52"/>
          <p:cNvSpPr txBox="1"/>
          <p:nvPr>
            <p:ph idx="1" type="body"/>
          </p:nvPr>
        </p:nvSpPr>
        <p:spPr>
          <a:xfrm>
            <a:off x="457200" y="1200150"/>
            <a:ext cx="8229600" cy="3725700"/>
          </a:xfrm>
          <a:prstGeom prst="rect">
            <a:avLst/>
          </a:prstGeom>
          <a:noFill/>
          <a:ln>
            <a:noFill/>
          </a:ln>
        </p:spPr>
        <p:txBody>
          <a:bodyPr anchorCtr="0" anchor="t" bIns="91425" lIns="91425" rIns="91425" wrap="square" tIns="91425"/>
          <a:lstStyle>
            <a:lvl1pPr lvl="0" rtl="0">
              <a:spcBef>
                <a:spcPts val="600"/>
              </a:spcBef>
              <a:buClr>
                <a:srgbClr val="434343"/>
              </a:buClr>
              <a:buSzPct val="100000"/>
              <a:buFont typeface="Karla"/>
              <a:buChar char="●"/>
              <a:defRPr sz="3000">
                <a:solidFill>
                  <a:srgbClr val="434343"/>
                </a:solidFill>
                <a:latin typeface="Karla"/>
                <a:ea typeface="Karla"/>
                <a:cs typeface="Karla"/>
                <a:sym typeface="Karla"/>
              </a:defRPr>
            </a:lvl1pPr>
            <a:lvl2pPr lvl="1" rtl="0">
              <a:spcBef>
                <a:spcPts val="480"/>
              </a:spcBef>
              <a:buClr>
                <a:srgbClr val="434343"/>
              </a:buClr>
              <a:buSzPct val="100000"/>
              <a:buFont typeface="Karla"/>
              <a:buChar char="○"/>
              <a:defRPr sz="2400">
                <a:solidFill>
                  <a:srgbClr val="434343"/>
                </a:solidFill>
                <a:latin typeface="Karla"/>
                <a:ea typeface="Karla"/>
                <a:cs typeface="Karla"/>
                <a:sym typeface="Karla"/>
              </a:defRPr>
            </a:lvl2pPr>
            <a:lvl3pPr lvl="2" rtl="0">
              <a:spcBef>
                <a:spcPts val="480"/>
              </a:spcBef>
              <a:buClr>
                <a:srgbClr val="434343"/>
              </a:buClr>
              <a:buSzPct val="100000"/>
              <a:buFont typeface="Karla"/>
              <a:buChar char="■"/>
              <a:defRPr sz="2400">
                <a:solidFill>
                  <a:srgbClr val="434343"/>
                </a:solidFill>
                <a:latin typeface="Karla"/>
                <a:ea typeface="Karla"/>
                <a:cs typeface="Karla"/>
                <a:sym typeface="Karla"/>
              </a:defRPr>
            </a:lvl3pPr>
            <a:lvl4pPr lvl="3" rtl="0">
              <a:spcBef>
                <a:spcPts val="360"/>
              </a:spcBef>
              <a:buClr>
                <a:srgbClr val="434343"/>
              </a:buClr>
              <a:buSzPct val="100000"/>
              <a:buFont typeface="Karla"/>
              <a:buChar char="●"/>
              <a:defRPr sz="1800">
                <a:solidFill>
                  <a:srgbClr val="434343"/>
                </a:solidFill>
                <a:latin typeface="Karla"/>
                <a:ea typeface="Karla"/>
                <a:cs typeface="Karla"/>
                <a:sym typeface="Karla"/>
              </a:defRPr>
            </a:lvl4pPr>
            <a:lvl5pPr lvl="4" rtl="0">
              <a:spcBef>
                <a:spcPts val="360"/>
              </a:spcBef>
              <a:buClr>
                <a:srgbClr val="434343"/>
              </a:buClr>
              <a:buSzPct val="100000"/>
              <a:buFont typeface="Karla"/>
              <a:buChar char="○"/>
              <a:defRPr sz="1800">
                <a:solidFill>
                  <a:srgbClr val="434343"/>
                </a:solidFill>
                <a:latin typeface="Karla"/>
                <a:ea typeface="Karla"/>
                <a:cs typeface="Karla"/>
                <a:sym typeface="Karla"/>
              </a:defRPr>
            </a:lvl5pPr>
            <a:lvl6pPr lvl="5" rtl="0">
              <a:spcBef>
                <a:spcPts val="360"/>
              </a:spcBef>
              <a:buClr>
                <a:srgbClr val="434343"/>
              </a:buClr>
              <a:buSzPct val="100000"/>
              <a:buFont typeface="Karla"/>
              <a:buChar char="■"/>
              <a:defRPr sz="1800">
                <a:solidFill>
                  <a:srgbClr val="434343"/>
                </a:solidFill>
                <a:latin typeface="Karla"/>
                <a:ea typeface="Karla"/>
                <a:cs typeface="Karla"/>
                <a:sym typeface="Karla"/>
              </a:defRPr>
            </a:lvl6pPr>
            <a:lvl7pPr lvl="6" rtl="0">
              <a:spcBef>
                <a:spcPts val="360"/>
              </a:spcBef>
              <a:buClr>
                <a:srgbClr val="434343"/>
              </a:buClr>
              <a:buSzPct val="100000"/>
              <a:buFont typeface="Karla"/>
              <a:buChar char="●"/>
              <a:defRPr sz="1800">
                <a:solidFill>
                  <a:srgbClr val="434343"/>
                </a:solidFill>
                <a:latin typeface="Karla"/>
                <a:ea typeface="Karla"/>
                <a:cs typeface="Karla"/>
                <a:sym typeface="Karla"/>
              </a:defRPr>
            </a:lvl7pPr>
            <a:lvl8pPr lvl="7" rtl="0">
              <a:spcBef>
                <a:spcPts val="360"/>
              </a:spcBef>
              <a:buClr>
                <a:srgbClr val="434343"/>
              </a:buClr>
              <a:buSzPct val="100000"/>
              <a:buFont typeface="Karla"/>
              <a:buChar char="○"/>
              <a:defRPr sz="1800">
                <a:solidFill>
                  <a:srgbClr val="434343"/>
                </a:solidFill>
                <a:latin typeface="Karla"/>
                <a:ea typeface="Karla"/>
                <a:cs typeface="Karla"/>
                <a:sym typeface="Karla"/>
              </a:defRPr>
            </a:lvl8pPr>
            <a:lvl9pPr lvl="8" rtl="0">
              <a:spcBef>
                <a:spcPts val="360"/>
              </a:spcBef>
              <a:buClr>
                <a:srgbClr val="434343"/>
              </a:buClr>
              <a:buSzPct val="100000"/>
              <a:buFont typeface="Karla"/>
              <a:buChar char="■"/>
              <a:defRPr sz="1800">
                <a:solidFill>
                  <a:srgbClr val="434343"/>
                </a:solidFill>
                <a:latin typeface="Karla"/>
                <a:ea typeface="Karla"/>
                <a:cs typeface="Karla"/>
                <a:sym typeface="Karla"/>
              </a:defRPr>
            </a:lvl9pPr>
          </a:lstStyle>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wiss">
    <p:bg>
      <p:bgPr>
        <a:solidFill>
          <a:srgbClr val="FFFDE8"/>
        </a:solidFill>
      </p:bgPr>
    </p:bg>
    <p:spTree>
      <p:nvGrpSpPr>
        <p:cNvPr id="84" name="Shape 84"/>
        <p:cNvGrpSpPr/>
        <p:nvPr/>
      </p:nvGrpSpPr>
      <p:grpSpPr>
        <a:xfrm>
          <a:off x="0" y="0"/>
          <a:ext cx="0" cy="0"/>
          <a:chOff x="0" y="0"/>
          <a:chExt cx="0" cy="0"/>
        </a:xfrm>
      </p:grpSpPr>
      <p:sp>
        <p:nvSpPr>
          <p:cNvPr id="85" name="Shape 85"/>
          <p:cNvSpPr txBox="1"/>
          <p:nvPr>
            <p:ph type="title"/>
          </p:nvPr>
        </p:nvSpPr>
        <p:spPr>
          <a:xfrm>
            <a:off x="457200" y="205978"/>
            <a:ext cx="8229600" cy="857400"/>
          </a:xfrm>
          <a:prstGeom prst="rect">
            <a:avLst/>
          </a:prstGeom>
          <a:noFill/>
          <a:ln>
            <a:noFill/>
          </a:ln>
        </p:spPr>
        <p:txBody>
          <a:bodyPr anchorCtr="0" anchor="b" bIns="91425" lIns="91425" rIns="91425" wrap="square" tIns="91425"/>
          <a:lstStyle>
            <a:lvl1pPr lvl="0" rtl="0">
              <a:spcBef>
                <a:spcPts val="0"/>
              </a:spcBef>
              <a:buClr>
                <a:srgbClr val="696969"/>
              </a:buClr>
              <a:buSzPct val="100000"/>
              <a:buFont typeface="Questrial"/>
              <a:buNone/>
              <a:defRPr b="1" sz="3600">
                <a:solidFill>
                  <a:srgbClr val="696969"/>
                </a:solidFill>
                <a:latin typeface="Questrial"/>
                <a:ea typeface="Questrial"/>
                <a:cs typeface="Questrial"/>
                <a:sym typeface="Questrial"/>
              </a:defRPr>
            </a:lvl1pPr>
            <a:lvl2pPr lvl="1" rtl="0">
              <a:spcBef>
                <a:spcPts val="0"/>
              </a:spcBef>
              <a:buClr>
                <a:srgbClr val="696969"/>
              </a:buClr>
              <a:buSzPct val="100000"/>
              <a:buNone/>
              <a:defRPr b="1" sz="3600">
                <a:solidFill>
                  <a:srgbClr val="696969"/>
                </a:solidFill>
              </a:defRPr>
            </a:lvl2pPr>
            <a:lvl3pPr lvl="2" rtl="0">
              <a:spcBef>
                <a:spcPts val="0"/>
              </a:spcBef>
              <a:buClr>
                <a:srgbClr val="696969"/>
              </a:buClr>
              <a:buSzPct val="100000"/>
              <a:buNone/>
              <a:defRPr b="1" sz="3600">
                <a:solidFill>
                  <a:srgbClr val="696969"/>
                </a:solidFill>
              </a:defRPr>
            </a:lvl3pPr>
            <a:lvl4pPr lvl="3" rtl="0">
              <a:spcBef>
                <a:spcPts val="0"/>
              </a:spcBef>
              <a:buClr>
                <a:srgbClr val="696969"/>
              </a:buClr>
              <a:buSzPct val="100000"/>
              <a:buNone/>
              <a:defRPr b="1" sz="3600">
                <a:solidFill>
                  <a:srgbClr val="696969"/>
                </a:solidFill>
              </a:defRPr>
            </a:lvl4pPr>
            <a:lvl5pPr lvl="4" rtl="0">
              <a:spcBef>
                <a:spcPts val="0"/>
              </a:spcBef>
              <a:buClr>
                <a:srgbClr val="696969"/>
              </a:buClr>
              <a:buSzPct val="100000"/>
              <a:buNone/>
              <a:defRPr b="1" sz="3600">
                <a:solidFill>
                  <a:srgbClr val="696969"/>
                </a:solidFill>
              </a:defRPr>
            </a:lvl5pPr>
            <a:lvl6pPr lvl="5" rtl="0">
              <a:spcBef>
                <a:spcPts val="0"/>
              </a:spcBef>
              <a:buClr>
                <a:srgbClr val="696969"/>
              </a:buClr>
              <a:buSzPct val="100000"/>
              <a:buNone/>
              <a:defRPr b="1" sz="3600">
                <a:solidFill>
                  <a:srgbClr val="696969"/>
                </a:solidFill>
              </a:defRPr>
            </a:lvl6pPr>
            <a:lvl7pPr lvl="6" rtl="0">
              <a:spcBef>
                <a:spcPts val="0"/>
              </a:spcBef>
              <a:buClr>
                <a:srgbClr val="696969"/>
              </a:buClr>
              <a:buSzPct val="100000"/>
              <a:buNone/>
              <a:defRPr b="1" sz="3600">
                <a:solidFill>
                  <a:srgbClr val="696969"/>
                </a:solidFill>
              </a:defRPr>
            </a:lvl7pPr>
            <a:lvl8pPr lvl="7" rtl="0">
              <a:spcBef>
                <a:spcPts val="0"/>
              </a:spcBef>
              <a:buClr>
                <a:srgbClr val="696969"/>
              </a:buClr>
              <a:buSzPct val="100000"/>
              <a:buNone/>
              <a:defRPr b="1" sz="3600">
                <a:solidFill>
                  <a:srgbClr val="696969"/>
                </a:solidFill>
              </a:defRPr>
            </a:lvl8pPr>
            <a:lvl9pPr lvl="8" rtl="0">
              <a:spcBef>
                <a:spcPts val="0"/>
              </a:spcBef>
              <a:buClr>
                <a:srgbClr val="696969"/>
              </a:buClr>
              <a:buSzPct val="100000"/>
              <a:buNone/>
              <a:defRPr b="1" sz="3600">
                <a:solidFill>
                  <a:srgbClr val="696969"/>
                </a:solidFill>
              </a:defRPr>
            </a:lvl9pPr>
          </a:lstStyle>
          <a:p/>
        </p:txBody>
      </p:sp>
      <p:sp>
        <p:nvSpPr>
          <p:cNvPr id="86" name="Shape 86"/>
          <p:cNvSpPr txBox="1"/>
          <p:nvPr>
            <p:ph idx="1" type="body"/>
          </p:nvPr>
        </p:nvSpPr>
        <p:spPr>
          <a:xfrm>
            <a:off x="457200" y="1200150"/>
            <a:ext cx="8229600" cy="3725700"/>
          </a:xfrm>
          <a:prstGeom prst="rect">
            <a:avLst/>
          </a:prstGeom>
          <a:noFill/>
          <a:ln>
            <a:noFill/>
          </a:ln>
        </p:spPr>
        <p:txBody>
          <a:bodyPr anchorCtr="0" anchor="t" bIns="91425" lIns="91425" rIns="91425" wrap="square" tIns="91425"/>
          <a:lstStyle>
            <a:lvl1pPr lvl="0" rtl="0">
              <a:spcBef>
                <a:spcPts val="600"/>
              </a:spcBef>
              <a:buClr>
                <a:srgbClr val="434343"/>
              </a:buClr>
              <a:buSzPct val="100000"/>
              <a:buFont typeface="Questrial"/>
              <a:buChar char="●"/>
              <a:defRPr sz="3000">
                <a:solidFill>
                  <a:srgbClr val="434343"/>
                </a:solidFill>
                <a:latin typeface="Questrial"/>
                <a:ea typeface="Questrial"/>
                <a:cs typeface="Questrial"/>
                <a:sym typeface="Questrial"/>
              </a:defRPr>
            </a:lvl1pPr>
            <a:lvl2pPr lvl="1" rtl="0">
              <a:spcBef>
                <a:spcPts val="480"/>
              </a:spcBef>
              <a:buClr>
                <a:srgbClr val="434343"/>
              </a:buClr>
              <a:buSzPct val="100000"/>
              <a:buFont typeface="Questrial"/>
              <a:buChar char="○"/>
              <a:defRPr sz="2400">
                <a:solidFill>
                  <a:srgbClr val="434343"/>
                </a:solidFill>
                <a:latin typeface="Questrial"/>
                <a:ea typeface="Questrial"/>
                <a:cs typeface="Questrial"/>
                <a:sym typeface="Questrial"/>
              </a:defRPr>
            </a:lvl2pPr>
            <a:lvl3pPr lvl="2" rtl="0">
              <a:spcBef>
                <a:spcPts val="480"/>
              </a:spcBef>
              <a:buClr>
                <a:srgbClr val="434343"/>
              </a:buClr>
              <a:buSzPct val="100000"/>
              <a:buFont typeface="Questrial"/>
              <a:buChar char="■"/>
              <a:defRPr sz="2400">
                <a:solidFill>
                  <a:srgbClr val="434343"/>
                </a:solidFill>
                <a:latin typeface="Questrial"/>
                <a:ea typeface="Questrial"/>
                <a:cs typeface="Questrial"/>
                <a:sym typeface="Questrial"/>
              </a:defRPr>
            </a:lvl3pPr>
            <a:lvl4pPr lvl="3" rtl="0">
              <a:spcBef>
                <a:spcPts val="360"/>
              </a:spcBef>
              <a:buClr>
                <a:srgbClr val="434343"/>
              </a:buClr>
              <a:buSzPct val="100000"/>
              <a:buFont typeface="Questrial"/>
              <a:buChar char="●"/>
              <a:defRPr sz="1800">
                <a:solidFill>
                  <a:srgbClr val="434343"/>
                </a:solidFill>
                <a:latin typeface="Questrial"/>
                <a:ea typeface="Questrial"/>
                <a:cs typeface="Questrial"/>
                <a:sym typeface="Questrial"/>
              </a:defRPr>
            </a:lvl4pPr>
            <a:lvl5pPr lvl="4" rtl="0">
              <a:spcBef>
                <a:spcPts val="360"/>
              </a:spcBef>
              <a:buClr>
                <a:srgbClr val="434343"/>
              </a:buClr>
              <a:buSzPct val="100000"/>
              <a:buFont typeface="Questrial"/>
              <a:buChar char="○"/>
              <a:defRPr sz="1800">
                <a:solidFill>
                  <a:srgbClr val="434343"/>
                </a:solidFill>
                <a:latin typeface="Questrial"/>
                <a:ea typeface="Questrial"/>
                <a:cs typeface="Questrial"/>
                <a:sym typeface="Questrial"/>
              </a:defRPr>
            </a:lvl5pPr>
            <a:lvl6pPr lvl="5" rtl="0">
              <a:spcBef>
                <a:spcPts val="360"/>
              </a:spcBef>
              <a:buClr>
                <a:srgbClr val="434343"/>
              </a:buClr>
              <a:buSzPct val="100000"/>
              <a:buFont typeface="Questrial"/>
              <a:buChar char="■"/>
              <a:defRPr sz="1800">
                <a:solidFill>
                  <a:srgbClr val="434343"/>
                </a:solidFill>
                <a:latin typeface="Questrial"/>
                <a:ea typeface="Questrial"/>
                <a:cs typeface="Questrial"/>
                <a:sym typeface="Questrial"/>
              </a:defRPr>
            </a:lvl6pPr>
            <a:lvl7pPr lvl="6" rtl="0">
              <a:spcBef>
                <a:spcPts val="360"/>
              </a:spcBef>
              <a:buClr>
                <a:srgbClr val="434343"/>
              </a:buClr>
              <a:buSzPct val="100000"/>
              <a:buFont typeface="Questrial"/>
              <a:buChar char="●"/>
              <a:defRPr sz="1800">
                <a:solidFill>
                  <a:srgbClr val="434343"/>
                </a:solidFill>
                <a:latin typeface="Questrial"/>
                <a:ea typeface="Questrial"/>
                <a:cs typeface="Questrial"/>
                <a:sym typeface="Questrial"/>
              </a:defRPr>
            </a:lvl7pPr>
            <a:lvl8pPr lvl="7" rtl="0">
              <a:spcBef>
                <a:spcPts val="360"/>
              </a:spcBef>
              <a:buClr>
                <a:srgbClr val="434343"/>
              </a:buClr>
              <a:buSzPct val="100000"/>
              <a:buFont typeface="Questrial"/>
              <a:buChar char="○"/>
              <a:defRPr sz="1800">
                <a:solidFill>
                  <a:srgbClr val="434343"/>
                </a:solidFill>
                <a:latin typeface="Questrial"/>
                <a:ea typeface="Questrial"/>
                <a:cs typeface="Questrial"/>
                <a:sym typeface="Questrial"/>
              </a:defRPr>
            </a:lvl8pPr>
            <a:lvl9pPr lvl="8" rtl="0">
              <a:spcBef>
                <a:spcPts val="360"/>
              </a:spcBef>
              <a:buClr>
                <a:srgbClr val="434343"/>
              </a:buClr>
              <a:buSzPct val="100000"/>
              <a:buFont typeface="Questrial"/>
              <a:buChar char="■"/>
              <a:defRPr sz="1800">
                <a:solidFill>
                  <a:srgbClr val="434343"/>
                </a:solidFill>
                <a:latin typeface="Questrial"/>
                <a:ea typeface="Questrial"/>
                <a:cs typeface="Questrial"/>
                <a:sym typeface="Questrial"/>
              </a:defRPr>
            </a:lvl9pPr>
          </a:lstStyle>
          <a:p/>
        </p:txBody>
      </p:sp>
    </p:spTree>
  </p:cSld>
  <p:clrMap accent1="accent1" accent2="accent2" accent3="accent3" accent4="accent4" accent5="accent5" accent6="accent6" bg1="lt1" bg2="dk2" tx1="dk1" tx2="lt2" folHlink="folHlink" hlink="hlink"/>
  <p:sldLayoutIdLst>
    <p:sldLayoutId id="2147483667" r:id="rId1"/>
    <p:sldLayoutId id="2147483668" r:id="rId2"/>
    <p:sldLayoutId id="2147483669" r:id="rId3"/>
    <p:sldLayoutId id="2147483670" r:id="rId4"/>
    <p:sldLayoutId id="2147483671" r:id="rId5"/>
    <p:sldLayoutId id="2147483672" r:id="rId6"/>
    <p:sldLayoutId id="2147483673"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xml"/><Relationship Id="rId3" Type="http://schemas.openxmlformats.org/officeDocument/2006/relationships/image" Target="../media/image12.png"/><Relationship Id="rId4" Type="http://schemas.openxmlformats.org/officeDocument/2006/relationships/image" Target="../media/image10.png"/><Relationship Id="rId5"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0.xml"/><Relationship Id="rId3" Type="http://schemas.openxmlformats.org/officeDocument/2006/relationships/image" Target="../media/image2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1.xml"/><Relationship Id="rId3" Type="http://schemas.openxmlformats.org/officeDocument/2006/relationships/image" Target="../media/image2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2.xml"/><Relationship Id="rId3" Type="http://schemas.openxmlformats.org/officeDocument/2006/relationships/image" Target="../media/image2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3.xml"/><Relationship Id="rId3" Type="http://schemas.openxmlformats.org/officeDocument/2006/relationships/image" Target="../media/image2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4.xml"/><Relationship Id="rId3" Type="http://schemas.openxmlformats.org/officeDocument/2006/relationships/image" Target="../media/image2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5.xml"/><Relationship Id="rId3" Type="http://schemas.openxmlformats.org/officeDocument/2006/relationships/image" Target="../media/image2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6.xml"/><Relationship Id="rId3" Type="http://schemas.openxmlformats.org/officeDocument/2006/relationships/image" Target="../media/image2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8.xml"/><Relationship Id="rId3" Type="http://schemas.openxmlformats.org/officeDocument/2006/relationships/image" Target="../media/image2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9.xml"/><Relationship Id="rId3"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xml"/><Relationship Id="rId3" Type="http://schemas.openxmlformats.org/officeDocument/2006/relationships/image" Target="../media/image12.png"/><Relationship Id="rId4" Type="http://schemas.openxmlformats.org/officeDocument/2006/relationships/image" Target="../media/image5.jpg"/><Relationship Id="rId5"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0.xml"/><Relationship Id="rId3" Type="http://schemas.openxmlformats.org/officeDocument/2006/relationships/image" Target="../media/image2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1.xml"/><Relationship Id="rId3" Type="http://schemas.openxmlformats.org/officeDocument/2006/relationships/image" Target="../media/image2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2.xml"/><Relationship Id="rId3" Type="http://schemas.openxmlformats.org/officeDocument/2006/relationships/image" Target="../media/image2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3.xml"/><Relationship Id="rId3" Type="http://schemas.openxmlformats.org/officeDocument/2006/relationships/image" Target="../media/image2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4.xml"/><Relationship Id="rId3" Type="http://schemas.openxmlformats.org/officeDocument/2006/relationships/image" Target="../media/image2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5.xml"/><Relationship Id="rId3" Type="http://schemas.openxmlformats.org/officeDocument/2006/relationships/image" Target="../media/image2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6.xml"/><Relationship Id="rId3" Type="http://schemas.openxmlformats.org/officeDocument/2006/relationships/image" Target="../media/image2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7.xml"/><Relationship Id="rId3" Type="http://schemas.openxmlformats.org/officeDocument/2006/relationships/image" Target="../media/image12.png"/><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8.xml"/><Relationship Id="rId3"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xml"/><Relationship Id="rId3" Type="http://schemas.openxmlformats.org/officeDocument/2006/relationships/image" Target="../media/image12.png"/><Relationship Id="rId4" Type="http://schemas.openxmlformats.org/officeDocument/2006/relationships/image" Target="../media/image25.png"/><Relationship Id="rId5"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xml"/><Relationship Id="rId3" Type="http://schemas.openxmlformats.org/officeDocument/2006/relationships/image" Target="../media/image18.png"/><Relationship Id="rId4" Type="http://schemas.openxmlformats.org/officeDocument/2006/relationships/image" Target="../media/image9.png"/><Relationship Id="rId5"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5.xml"/><Relationship Id="rId3" Type="http://schemas.openxmlformats.org/officeDocument/2006/relationships/image" Target="../media/image26.png"/><Relationship Id="rId4" Type="http://schemas.openxmlformats.org/officeDocument/2006/relationships/image" Target="../media/image8.png"/><Relationship Id="rId5" Type="http://schemas.openxmlformats.org/officeDocument/2006/relationships/image" Target="../media/image12.png"/></Relationships>
</file>

<file path=ppt/slides/_rels/slide6.xml.rels><?xml version="1.0" encoding="UTF-8" standalone="yes"?><Relationships xmlns="http://schemas.openxmlformats.org/package/2006/relationships"><Relationship Id="rId11" Type="http://schemas.openxmlformats.org/officeDocument/2006/relationships/image" Target="../media/image30.png"/><Relationship Id="rId10" Type="http://schemas.openxmlformats.org/officeDocument/2006/relationships/image" Target="../media/image16.png"/><Relationship Id="rId13" Type="http://schemas.openxmlformats.org/officeDocument/2006/relationships/image" Target="../media/image21.png"/><Relationship Id="rId12" Type="http://schemas.openxmlformats.org/officeDocument/2006/relationships/image" Target="../media/image24.png"/><Relationship Id="rId1" Type="http://schemas.openxmlformats.org/officeDocument/2006/relationships/slideLayout" Target="../slideLayouts/slideLayout26.xml"/><Relationship Id="rId2" Type="http://schemas.openxmlformats.org/officeDocument/2006/relationships/notesSlide" Target="../notesSlides/notesSlide6.xml"/><Relationship Id="rId3" Type="http://schemas.openxmlformats.org/officeDocument/2006/relationships/image" Target="../media/image12.png"/><Relationship Id="rId4" Type="http://schemas.openxmlformats.org/officeDocument/2006/relationships/image" Target="../media/image13.png"/><Relationship Id="rId9" Type="http://schemas.openxmlformats.org/officeDocument/2006/relationships/image" Target="../media/image19.gif"/><Relationship Id="rId15" Type="http://schemas.openxmlformats.org/officeDocument/2006/relationships/image" Target="../media/image23.png"/><Relationship Id="rId14" Type="http://schemas.openxmlformats.org/officeDocument/2006/relationships/image" Target="../media/image22.png"/><Relationship Id="rId5" Type="http://schemas.openxmlformats.org/officeDocument/2006/relationships/image" Target="../media/image14.png"/><Relationship Id="rId6" Type="http://schemas.openxmlformats.org/officeDocument/2006/relationships/image" Target="../media/image17.png"/><Relationship Id="rId7" Type="http://schemas.openxmlformats.org/officeDocument/2006/relationships/image" Target="../media/image20.png"/><Relationship Id="rId8"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7.xml"/><Relationship Id="rId3" Type="http://schemas.openxmlformats.org/officeDocument/2006/relationships/image" Target="../media/image12.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8.xml"/><Relationship Id="rId3" Type="http://schemas.openxmlformats.org/officeDocument/2006/relationships/image" Target="../media/image2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9.xml"/><Relationship Id="rId3"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DE8"/>
        </a:solidFill>
      </p:bgPr>
    </p:bg>
    <p:spTree>
      <p:nvGrpSpPr>
        <p:cNvPr id="115" name="Shape 115"/>
        <p:cNvGrpSpPr/>
        <p:nvPr/>
      </p:nvGrpSpPr>
      <p:grpSpPr>
        <a:xfrm>
          <a:off x="0" y="0"/>
          <a:ext cx="0" cy="0"/>
          <a:chOff x="0" y="0"/>
          <a:chExt cx="0" cy="0"/>
        </a:xfrm>
      </p:grpSpPr>
      <p:pic>
        <p:nvPicPr>
          <p:cNvPr descr="gradient02.png" id="116" name="Shape 116"/>
          <p:cNvPicPr preferRelativeResize="0"/>
          <p:nvPr/>
        </p:nvPicPr>
        <p:blipFill rotWithShape="1">
          <a:blip r:embed="rId3">
            <a:alphaModFix amt="25000"/>
          </a:blip>
          <a:srcRect b="0" l="13008" r="12993" t="0"/>
          <a:stretch/>
        </p:blipFill>
        <p:spPr>
          <a:xfrm>
            <a:off x="0" y="0"/>
            <a:ext cx="9144000" cy="5143500"/>
          </a:xfrm>
          <a:prstGeom prst="rect">
            <a:avLst/>
          </a:prstGeom>
          <a:noFill/>
          <a:ln>
            <a:noFill/>
          </a:ln>
        </p:spPr>
      </p:pic>
      <p:pic>
        <p:nvPicPr>
          <p:cNvPr descr="SG Logo.png" id="117" name="Shape 117"/>
          <p:cNvPicPr preferRelativeResize="0"/>
          <p:nvPr/>
        </p:nvPicPr>
        <p:blipFill rotWithShape="1">
          <a:blip r:embed="rId4">
            <a:alphaModFix/>
          </a:blip>
          <a:srcRect b="0" l="-52669" r="-52669" t="0"/>
          <a:stretch/>
        </p:blipFill>
        <p:spPr>
          <a:xfrm>
            <a:off x="2674775" y="2325650"/>
            <a:ext cx="1964575" cy="1559000"/>
          </a:xfrm>
          <a:prstGeom prst="rect">
            <a:avLst/>
          </a:prstGeom>
          <a:noFill/>
          <a:ln>
            <a:noFill/>
          </a:ln>
        </p:spPr>
      </p:pic>
      <p:sp>
        <p:nvSpPr>
          <p:cNvPr id="118" name="Shape 118"/>
          <p:cNvSpPr/>
          <p:nvPr/>
        </p:nvSpPr>
        <p:spPr>
          <a:xfrm flipH="1">
            <a:off x="3308236" y="4190803"/>
            <a:ext cx="697800" cy="55200"/>
          </a:xfrm>
          <a:prstGeom prst="ellipse">
            <a:avLst/>
          </a:prstGeom>
          <a:solidFill>
            <a:srgbClr val="F1F0DC"/>
          </a:solidFill>
          <a:ln>
            <a:noFill/>
          </a:ln>
        </p:spPr>
        <p:txBody>
          <a:bodyPr anchorCtr="0" anchor="ctr" bIns="91425" lIns="91425" rIns="91425" wrap="square" tIns="91425">
            <a:noAutofit/>
          </a:bodyPr>
          <a:lstStyle/>
          <a:p>
            <a:pPr lvl="0" rtl="0">
              <a:spcBef>
                <a:spcPts val="0"/>
              </a:spcBef>
              <a:buClr>
                <a:srgbClr val="000000"/>
              </a:buClr>
              <a:buFont typeface="Arial"/>
              <a:buNone/>
            </a:pPr>
            <a:r>
              <a:t/>
            </a:r>
            <a:endParaRPr/>
          </a:p>
        </p:txBody>
      </p:sp>
      <p:sp>
        <p:nvSpPr>
          <p:cNvPr id="119" name="Shape 119"/>
          <p:cNvSpPr/>
          <p:nvPr/>
        </p:nvSpPr>
        <p:spPr>
          <a:xfrm flipH="1">
            <a:off x="5365636" y="4190803"/>
            <a:ext cx="697800" cy="55200"/>
          </a:xfrm>
          <a:prstGeom prst="ellipse">
            <a:avLst/>
          </a:prstGeom>
          <a:solidFill>
            <a:srgbClr val="F1F0DC"/>
          </a:solidFill>
          <a:ln>
            <a:noFill/>
          </a:ln>
        </p:spPr>
        <p:txBody>
          <a:bodyPr anchorCtr="0" anchor="ctr" bIns="91425" lIns="91425" rIns="91425" wrap="square" tIns="91425">
            <a:noAutofit/>
          </a:bodyPr>
          <a:lstStyle/>
          <a:p>
            <a:pPr lvl="0" rtl="0">
              <a:spcBef>
                <a:spcPts val="0"/>
              </a:spcBef>
              <a:buClr>
                <a:srgbClr val="000000"/>
              </a:buClr>
              <a:buFont typeface="Arial"/>
              <a:buNone/>
            </a:pPr>
            <a:r>
              <a:t/>
            </a:r>
            <a:endParaRPr/>
          </a:p>
        </p:txBody>
      </p:sp>
      <p:pic>
        <p:nvPicPr>
          <p:cNvPr descr="LogoPng.png" id="120" name="Shape 120"/>
          <p:cNvPicPr preferRelativeResize="0"/>
          <p:nvPr/>
        </p:nvPicPr>
        <p:blipFill>
          <a:blip r:embed="rId5">
            <a:alphaModFix/>
          </a:blip>
          <a:stretch>
            <a:fillRect/>
          </a:stretch>
        </p:blipFill>
        <p:spPr>
          <a:xfrm>
            <a:off x="4515375" y="2546025"/>
            <a:ext cx="2412850" cy="10456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DE8"/>
        </a:solidFill>
      </p:bgPr>
    </p:bg>
    <p:spTree>
      <p:nvGrpSpPr>
        <p:cNvPr id="290" name="Shape 290"/>
        <p:cNvGrpSpPr/>
        <p:nvPr/>
      </p:nvGrpSpPr>
      <p:grpSpPr>
        <a:xfrm>
          <a:off x="0" y="0"/>
          <a:ext cx="0" cy="0"/>
          <a:chOff x="0" y="0"/>
          <a:chExt cx="0" cy="0"/>
        </a:xfrm>
      </p:grpSpPr>
      <p:pic>
        <p:nvPicPr>
          <p:cNvPr descr="gradient02.png" id="291" name="Shape 291"/>
          <p:cNvPicPr preferRelativeResize="0"/>
          <p:nvPr/>
        </p:nvPicPr>
        <p:blipFill rotWithShape="1">
          <a:blip r:embed="rId3">
            <a:alphaModFix amt="34000"/>
          </a:blip>
          <a:srcRect b="0" l="13008" r="12993" t="0"/>
          <a:stretch/>
        </p:blipFill>
        <p:spPr>
          <a:xfrm>
            <a:off x="0" y="0"/>
            <a:ext cx="9144000" cy="5143500"/>
          </a:xfrm>
          <a:prstGeom prst="rect">
            <a:avLst/>
          </a:prstGeom>
          <a:noFill/>
          <a:ln>
            <a:noFill/>
          </a:ln>
        </p:spPr>
      </p:pic>
      <p:sp>
        <p:nvSpPr>
          <p:cNvPr id="292" name="Shape 292"/>
          <p:cNvSpPr txBox="1"/>
          <p:nvPr>
            <p:ph idx="4294967295" type="body"/>
          </p:nvPr>
        </p:nvSpPr>
        <p:spPr>
          <a:xfrm>
            <a:off x="351525" y="240475"/>
            <a:ext cx="8594400" cy="537900"/>
          </a:xfrm>
          <a:prstGeom prst="rect">
            <a:avLst/>
          </a:prstGeom>
          <a:ln>
            <a:noFill/>
          </a:ln>
        </p:spPr>
        <p:txBody>
          <a:bodyPr anchorCtr="0" anchor="t" bIns="91425" lIns="91425" rIns="91425" wrap="square" tIns="91425">
            <a:noAutofit/>
          </a:bodyPr>
          <a:lstStyle/>
          <a:p>
            <a:pPr lvl="0" rtl="0">
              <a:lnSpc>
                <a:spcPct val="100000"/>
              </a:lnSpc>
              <a:spcBef>
                <a:spcPts val="0"/>
              </a:spcBef>
              <a:buNone/>
            </a:pPr>
            <a:r>
              <a:rPr b="1" lang="en" sz="3600">
                <a:solidFill>
                  <a:srgbClr val="F16624"/>
                </a:solidFill>
              </a:rPr>
              <a:t>We are always solving problems</a:t>
            </a:r>
          </a:p>
          <a:p>
            <a:pPr lvl="0" rtl="0">
              <a:lnSpc>
                <a:spcPct val="100000"/>
              </a:lnSpc>
              <a:spcBef>
                <a:spcPts val="0"/>
              </a:spcBef>
              <a:buNone/>
            </a:pPr>
            <a:r>
              <a:rPr lang="en" sz="1800">
                <a:solidFill>
                  <a:srgbClr val="F16624"/>
                </a:solidFill>
              </a:rPr>
              <a:t>(Aren’t we doing this already?)</a:t>
            </a:r>
          </a:p>
        </p:txBody>
      </p:sp>
      <p:sp>
        <p:nvSpPr>
          <p:cNvPr id="293" name="Shape 293"/>
          <p:cNvSpPr/>
          <p:nvPr/>
        </p:nvSpPr>
        <p:spPr>
          <a:xfrm>
            <a:off x="383325" y="1525900"/>
            <a:ext cx="8094300" cy="1107600"/>
          </a:xfrm>
          <a:prstGeom prst="rect">
            <a:avLst/>
          </a:prstGeom>
          <a:noFill/>
          <a:ln>
            <a:noFill/>
          </a:ln>
        </p:spPr>
        <p:txBody>
          <a:bodyPr anchorCtr="0" anchor="t" bIns="91425" lIns="91425" rIns="91425" wrap="square" tIns="91425">
            <a:noAutofit/>
          </a:bodyPr>
          <a:lstStyle/>
          <a:p>
            <a:pPr indent="-304800" lvl="0" marL="457200" rtl="0">
              <a:lnSpc>
                <a:spcPct val="150000"/>
              </a:lnSpc>
              <a:spcBef>
                <a:spcPts val="0"/>
              </a:spcBef>
              <a:buClr>
                <a:srgbClr val="A8A799"/>
              </a:buClr>
              <a:buSzPct val="66666"/>
              <a:buFont typeface="Karla"/>
              <a:buChar char="●"/>
            </a:pPr>
            <a:r>
              <a:rPr lang="en" sz="1800">
                <a:solidFill>
                  <a:srgbClr val="F16624"/>
                </a:solidFill>
                <a:latin typeface="Karla"/>
                <a:ea typeface="Karla"/>
                <a:cs typeface="Karla"/>
                <a:sym typeface="Karla"/>
              </a:rPr>
              <a:t>We are so focused that we tend to focus on the problems directly in front of us. </a:t>
            </a:r>
          </a:p>
          <a:p>
            <a:pPr indent="-304800" lvl="0" marL="457200" rtl="0">
              <a:lnSpc>
                <a:spcPct val="150000"/>
              </a:lnSpc>
              <a:spcBef>
                <a:spcPts val="0"/>
              </a:spcBef>
              <a:buClr>
                <a:srgbClr val="A8A799"/>
              </a:buClr>
              <a:buSzPct val="66666"/>
              <a:buFont typeface="Karla"/>
              <a:buChar char="●"/>
            </a:pPr>
            <a:r>
              <a:rPr lang="en" sz="1800">
                <a:solidFill>
                  <a:srgbClr val="F16624"/>
                </a:solidFill>
                <a:latin typeface="Karla"/>
                <a:ea typeface="Karla"/>
                <a:cs typeface="Karla"/>
                <a:sym typeface="Karla"/>
              </a:rPr>
              <a:t>We tend to think that if we see a problem others must see it too</a:t>
            </a:r>
          </a:p>
          <a:p>
            <a:pPr indent="-304800" lvl="0" marL="457200" rtl="0">
              <a:lnSpc>
                <a:spcPct val="150000"/>
              </a:lnSpc>
              <a:spcBef>
                <a:spcPts val="0"/>
              </a:spcBef>
              <a:buClr>
                <a:srgbClr val="A8A799"/>
              </a:buClr>
              <a:buSzPct val="66666"/>
              <a:buFont typeface="Karla"/>
              <a:buChar char="●"/>
            </a:pPr>
            <a:r>
              <a:rPr lang="en" sz="1800">
                <a:solidFill>
                  <a:srgbClr val="F16624"/>
                </a:solidFill>
                <a:latin typeface="Karla"/>
                <a:ea typeface="Karla"/>
                <a:cs typeface="Karla"/>
                <a:sym typeface="Karla"/>
              </a:rPr>
              <a:t>Team's don't feel empowered</a:t>
            </a:r>
          </a:p>
          <a:p>
            <a:pPr indent="-304800" lvl="1" marL="914400" rtl="0">
              <a:lnSpc>
                <a:spcPct val="150000"/>
              </a:lnSpc>
              <a:spcBef>
                <a:spcPts val="0"/>
              </a:spcBef>
              <a:buClr>
                <a:srgbClr val="A8A799"/>
              </a:buClr>
              <a:buSzPct val="100000"/>
              <a:buFont typeface="Karla"/>
              <a:buChar char="○"/>
            </a:pPr>
            <a:r>
              <a:rPr lang="en" sz="1200">
                <a:solidFill>
                  <a:srgbClr val="A8A799"/>
                </a:solidFill>
                <a:latin typeface="Karla"/>
                <a:ea typeface="Karla"/>
                <a:cs typeface="Karla"/>
                <a:sym typeface="Karla"/>
              </a:rPr>
              <a:t>This process gives Teams to power to solve problems</a:t>
            </a:r>
          </a:p>
          <a:p>
            <a:pPr indent="-304800" lvl="0" marL="457200" rtl="0">
              <a:lnSpc>
                <a:spcPct val="150000"/>
              </a:lnSpc>
              <a:spcBef>
                <a:spcPts val="0"/>
              </a:spcBef>
              <a:buClr>
                <a:srgbClr val="A8A799"/>
              </a:buClr>
              <a:buSzPct val="66666"/>
              <a:buFont typeface="Karla"/>
              <a:buChar char="●"/>
            </a:pPr>
            <a:r>
              <a:rPr lang="en" sz="1800">
                <a:solidFill>
                  <a:srgbClr val="F16624"/>
                </a:solidFill>
                <a:latin typeface="Karla"/>
                <a:ea typeface="Karla"/>
                <a:cs typeface="Karla"/>
                <a:sym typeface="Karla"/>
              </a:rPr>
              <a:t>These conversations can be hard without a proper culture of Team Safety</a:t>
            </a:r>
          </a:p>
          <a:p>
            <a:pPr indent="-304800" lvl="1" marL="914400" rtl="0">
              <a:lnSpc>
                <a:spcPct val="150000"/>
              </a:lnSpc>
              <a:spcBef>
                <a:spcPts val="0"/>
              </a:spcBef>
              <a:buClr>
                <a:srgbClr val="A8A799"/>
              </a:buClr>
              <a:buSzPct val="100000"/>
              <a:buFont typeface="Karla"/>
              <a:buChar char="○"/>
            </a:pPr>
            <a:r>
              <a:rPr lang="en" sz="1200">
                <a:solidFill>
                  <a:srgbClr val="A8A799"/>
                </a:solidFill>
                <a:latin typeface="Karla"/>
                <a:ea typeface="Karla"/>
                <a:cs typeface="Karla"/>
                <a:sym typeface="Karla"/>
              </a:rPr>
              <a:t>Retrospectives can help build this culture!</a:t>
            </a:r>
          </a:p>
          <a:p>
            <a:pPr lvl="0" marR="0" rtl="0" algn="l">
              <a:lnSpc>
                <a:spcPct val="150000"/>
              </a:lnSpc>
              <a:spcBef>
                <a:spcPts val="0"/>
              </a:spcBef>
              <a:spcAft>
                <a:spcPts val="0"/>
              </a:spcAft>
              <a:buNone/>
            </a:pPr>
            <a:r>
              <a:rPr lang="en" sz="1200">
                <a:solidFill>
                  <a:srgbClr val="A8A799"/>
                </a:solidFill>
                <a:latin typeface="Karla"/>
                <a:ea typeface="Karla"/>
                <a:cs typeface="Karla"/>
                <a:sym typeface="Karla"/>
              </a:rPr>
              <a:t> </a:t>
            </a:r>
          </a:p>
          <a:p>
            <a:pPr lvl="0" rtl="0">
              <a:lnSpc>
                <a:spcPct val="150000"/>
              </a:lnSpc>
              <a:spcBef>
                <a:spcPts val="0"/>
              </a:spcBef>
              <a:buNone/>
            </a:pPr>
            <a:r>
              <a:t/>
            </a:r>
            <a:endParaRPr sz="1200">
              <a:solidFill>
                <a:srgbClr val="A8A799"/>
              </a:solidFill>
              <a:latin typeface="Karla"/>
              <a:ea typeface="Karla"/>
              <a:cs typeface="Karla"/>
              <a:sym typeface="Karl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DE8"/>
        </a:solidFill>
      </p:bgPr>
    </p:bg>
    <p:spTree>
      <p:nvGrpSpPr>
        <p:cNvPr id="297" name="Shape 297"/>
        <p:cNvGrpSpPr/>
        <p:nvPr/>
      </p:nvGrpSpPr>
      <p:grpSpPr>
        <a:xfrm>
          <a:off x="0" y="0"/>
          <a:ext cx="0" cy="0"/>
          <a:chOff x="0" y="0"/>
          <a:chExt cx="0" cy="0"/>
        </a:xfrm>
      </p:grpSpPr>
      <p:pic>
        <p:nvPicPr>
          <p:cNvPr descr="gradient02.png" id="298" name="Shape 298"/>
          <p:cNvPicPr preferRelativeResize="0"/>
          <p:nvPr/>
        </p:nvPicPr>
        <p:blipFill rotWithShape="1">
          <a:blip r:embed="rId3">
            <a:alphaModFix amt="34000"/>
          </a:blip>
          <a:srcRect b="0" l="13008" r="12993" t="0"/>
          <a:stretch/>
        </p:blipFill>
        <p:spPr>
          <a:xfrm>
            <a:off x="0" y="0"/>
            <a:ext cx="9144000" cy="5143500"/>
          </a:xfrm>
          <a:prstGeom prst="rect">
            <a:avLst/>
          </a:prstGeom>
          <a:noFill/>
          <a:ln>
            <a:noFill/>
          </a:ln>
        </p:spPr>
      </p:pic>
      <p:sp>
        <p:nvSpPr>
          <p:cNvPr id="299" name="Shape 299"/>
          <p:cNvSpPr txBox="1"/>
          <p:nvPr>
            <p:ph idx="4294967295" type="body"/>
          </p:nvPr>
        </p:nvSpPr>
        <p:spPr>
          <a:xfrm>
            <a:off x="351525" y="240475"/>
            <a:ext cx="8594400" cy="537900"/>
          </a:xfrm>
          <a:prstGeom prst="rect">
            <a:avLst/>
          </a:prstGeom>
          <a:ln>
            <a:noFill/>
          </a:ln>
        </p:spPr>
        <p:txBody>
          <a:bodyPr anchorCtr="0" anchor="t" bIns="91425" lIns="91425" rIns="91425" wrap="square" tIns="91425">
            <a:noAutofit/>
          </a:bodyPr>
          <a:lstStyle/>
          <a:p>
            <a:pPr lvl="0" rtl="0">
              <a:lnSpc>
                <a:spcPct val="100000"/>
              </a:lnSpc>
              <a:spcBef>
                <a:spcPts val="0"/>
              </a:spcBef>
              <a:buNone/>
            </a:pPr>
            <a:r>
              <a:rPr b="1" lang="en" sz="3600">
                <a:solidFill>
                  <a:srgbClr val="F16624"/>
                </a:solidFill>
              </a:rPr>
              <a:t>How to conduct a retrospective</a:t>
            </a:r>
          </a:p>
          <a:p>
            <a:pPr lvl="0" rtl="0">
              <a:lnSpc>
                <a:spcPct val="100000"/>
              </a:lnSpc>
              <a:spcBef>
                <a:spcPts val="0"/>
              </a:spcBef>
              <a:buNone/>
            </a:pPr>
            <a:r>
              <a:rPr lang="en" sz="1800">
                <a:solidFill>
                  <a:srgbClr val="F16624"/>
                </a:solidFill>
              </a:rPr>
              <a:t>(There are so many ways)</a:t>
            </a:r>
          </a:p>
        </p:txBody>
      </p:sp>
      <p:sp>
        <p:nvSpPr>
          <p:cNvPr id="300" name="Shape 300"/>
          <p:cNvSpPr/>
          <p:nvPr/>
        </p:nvSpPr>
        <p:spPr>
          <a:xfrm>
            <a:off x="383325" y="1525900"/>
            <a:ext cx="8094300" cy="1107600"/>
          </a:xfrm>
          <a:prstGeom prst="rect">
            <a:avLst/>
          </a:prstGeom>
          <a:noFill/>
          <a:ln>
            <a:noFill/>
          </a:ln>
        </p:spPr>
        <p:txBody>
          <a:bodyPr anchorCtr="0" anchor="t" bIns="91425" lIns="91425" rIns="91425" wrap="square" tIns="91425">
            <a:noAutofit/>
          </a:bodyPr>
          <a:lstStyle/>
          <a:p>
            <a:pPr indent="-304800" lvl="0" marL="457200" rtl="0">
              <a:lnSpc>
                <a:spcPct val="150000"/>
              </a:lnSpc>
              <a:spcBef>
                <a:spcPts val="0"/>
              </a:spcBef>
              <a:buClr>
                <a:srgbClr val="A8A799"/>
              </a:buClr>
              <a:buSzPct val="66666"/>
              <a:buFont typeface="Karla"/>
              <a:buChar char="●"/>
            </a:pPr>
            <a:r>
              <a:rPr lang="en" sz="1800">
                <a:solidFill>
                  <a:srgbClr val="F16624"/>
                </a:solidFill>
                <a:latin typeface="Karla"/>
                <a:ea typeface="Karla"/>
                <a:cs typeface="Karla"/>
                <a:sym typeface="Karla"/>
              </a:rPr>
              <a:t>Today I will focus on my favorite way to conduct a retrospective</a:t>
            </a:r>
          </a:p>
          <a:p>
            <a:pPr indent="-304800" lvl="0" marL="457200" rtl="0">
              <a:lnSpc>
                <a:spcPct val="150000"/>
              </a:lnSpc>
              <a:spcBef>
                <a:spcPts val="0"/>
              </a:spcBef>
              <a:buClr>
                <a:srgbClr val="A8A799"/>
              </a:buClr>
              <a:buSzPct val="100000"/>
              <a:buFont typeface="Karla"/>
              <a:buChar char="●"/>
            </a:pPr>
            <a:r>
              <a:rPr lang="en" sz="1200">
                <a:solidFill>
                  <a:srgbClr val="A8A799"/>
                </a:solidFill>
                <a:latin typeface="Karla"/>
                <a:ea typeface="Karla"/>
                <a:cs typeface="Karla"/>
                <a:sym typeface="Karla"/>
              </a:rPr>
              <a:t>1 hour, post-its, a wall, an open mind, the entire Team</a:t>
            </a:r>
          </a:p>
          <a:p>
            <a:pPr indent="-304800" lvl="1" marL="914400" rtl="0">
              <a:lnSpc>
                <a:spcPct val="150000"/>
              </a:lnSpc>
              <a:spcBef>
                <a:spcPts val="0"/>
              </a:spcBef>
              <a:buClr>
                <a:srgbClr val="A8A799"/>
              </a:buClr>
              <a:buSzPct val="100000"/>
              <a:buFont typeface="Karla"/>
              <a:buChar char="○"/>
            </a:pPr>
            <a:r>
              <a:rPr lang="en" sz="1200">
                <a:solidFill>
                  <a:srgbClr val="A8A799"/>
                </a:solidFill>
                <a:latin typeface="Karla"/>
                <a:ea typeface="Karla"/>
                <a:cs typeface="Karla"/>
                <a:sym typeface="Karla"/>
              </a:rPr>
              <a:t>You can be the entire Team. You can use this to evaluate your own progress or processes</a:t>
            </a:r>
          </a:p>
          <a:p>
            <a:pPr indent="-304800" lvl="0" marL="457200" rtl="0">
              <a:lnSpc>
                <a:spcPct val="150000"/>
              </a:lnSpc>
              <a:spcBef>
                <a:spcPts val="0"/>
              </a:spcBef>
              <a:buClr>
                <a:srgbClr val="A8A799"/>
              </a:buClr>
              <a:buSzPct val="66666"/>
              <a:buFont typeface="Karla"/>
              <a:buChar char="●"/>
            </a:pPr>
            <a:r>
              <a:rPr lang="en" sz="1800">
                <a:solidFill>
                  <a:srgbClr val="F16624"/>
                </a:solidFill>
                <a:latin typeface="Karla"/>
                <a:ea typeface="Karla"/>
                <a:cs typeface="Karla"/>
                <a:sym typeface="Karla"/>
              </a:rPr>
              <a:t>Even retrospectives are a process that we are always evolving</a:t>
            </a:r>
          </a:p>
          <a:p>
            <a:pPr indent="-304800" lvl="1" marL="914400" rtl="0">
              <a:lnSpc>
                <a:spcPct val="150000"/>
              </a:lnSpc>
              <a:spcBef>
                <a:spcPts val="0"/>
              </a:spcBef>
              <a:buClr>
                <a:srgbClr val="A8A799"/>
              </a:buClr>
              <a:buSzPct val="100000"/>
              <a:buFont typeface="Karla"/>
              <a:buChar char="○"/>
            </a:pPr>
            <a:r>
              <a:rPr lang="en" sz="1200">
                <a:solidFill>
                  <a:srgbClr val="A8A799"/>
                </a:solidFill>
                <a:latin typeface="Karla"/>
                <a:ea typeface="Karla"/>
                <a:cs typeface="Karla"/>
                <a:sym typeface="Karla"/>
              </a:rPr>
              <a:t>We just had a retrospective about retrospectives!!</a:t>
            </a:r>
          </a:p>
          <a:p>
            <a:pPr indent="-304800" lvl="1" marL="914400" rtl="0">
              <a:lnSpc>
                <a:spcPct val="150000"/>
              </a:lnSpc>
              <a:spcBef>
                <a:spcPts val="0"/>
              </a:spcBef>
              <a:buClr>
                <a:srgbClr val="A8A799"/>
              </a:buClr>
              <a:buSzPct val="100000"/>
              <a:buFont typeface="Karla"/>
              <a:buChar char="○"/>
            </a:pPr>
            <a:r>
              <a:rPr lang="en" sz="1200">
                <a:solidFill>
                  <a:srgbClr val="A8A799"/>
                </a:solidFill>
                <a:latin typeface="Karla"/>
                <a:ea typeface="Karla"/>
                <a:cs typeface="Karla"/>
                <a:sym typeface="Karla"/>
              </a:rPr>
              <a:t>Always ask, "Is there a better way"</a:t>
            </a:r>
          </a:p>
          <a:p>
            <a:pPr lvl="0" marR="0" rtl="0" algn="l">
              <a:lnSpc>
                <a:spcPct val="150000"/>
              </a:lnSpc>
              <a:spcBef>
                <a:spcPts val="0"/>
              </a:spcBef>
              <a:spcAft>
                <a:spcPts val="0"/>
              </a:spcAft>
              <a:buNone/>
            </a:pPr>
            <a:r>
              <a:rPr lang="en" sz="1200">
                <a:solidFill>
                  <a:srgbClr val="A8A799"/>
                </a:solidFill>
                <a:latin typeface="Karla"/>
                <a:ea typeface="Karla"/>
                <a:cs typeface="Karla"/>
                <a:sym typeface="Karla"/>
              </a:rPr>
              <a:t> </a:t>
            </a:r>
          </a:p>
          <a:p>
            <a:pPr lvl="0" rtl="0">
              <a:lnSpc>
                <a:spcPct val="150000"/>
              </a:lnSpc>
              <a:spcBef>
                <a:spcPts val="0"/>
              </a:spcBef>
              <a:buNone/>
            </a:pPr>
            <a:r>
              <a:t/>
            </a:r>
            <a:endParaRPr sz="1200">
              <a:solidFill>
                <a:srgbClr val="A8A799"/>
              </a:solidFill>
              <a:latin typeface="Karla"/>
              <a:ea typeface="Karla"/>
              <a:cs typeface="Karla"/>
              <a:sym typeface="Karl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DE8"/>
        </a:solidFill>
      </p:bgPr>
    </p:bg>
    <p:spTree>
      <p:nvGrpSpPr>
        <p:cNvPr id="304" name="Shape 304"/>
        <p:cNvGrpSpPr/>
        <p:nvPr/>
      </p:nvGrpSpPr>
      <p:grpSpPr>
        <a:xfrm>
          <a:off x="0" y="0"/>
          <a:ext cx="0" cy="0"/>
          <a:chOff x="0" y="0"/>
          <a:chExt cx="0" cy="0"/>
        </a:xfrm>
      </p:grpSpPr>
      <p:pic>
        <p:nvPicPr>
          <p:cNvPr descr="gradient02.png" id="305" name="Shape 305"/>
          <p:cNvPicPr preferRelativeResize="0"/>
          <p:nvPr/>
        </p:nvPicPr>
        <p:blipFill rotWithShape="1">
          <a:blip r:embed="rId3">
            <a:alphaModFix amt="34000"/>
          </a:blip>
          <a:srcRect b="0" l="13008" r="12993" t="0"/>
          <a:stretch/>
        </p:blipFill>
        <p:spPr>
          <a:xfrm>
            <a:off x="0" y="0"/>
            <a:ext cx="9144000" cy="5143500"/>
          </a:xfrm>
          <a:prstGeom prst="rect">
            <a:avLst/>
          </a:prstGeom>
          <a:noFill/>
          <a:ln>
            <a:noFill/>
          </a:ln>
        </p:spPr>
      </p:pic>
      <p:sp>
        <p:nvSpPr>
          <p:cNvPr id="306" name="Shape 306"/>
          <p:cNvSpPr/>
          <p:nvPr/>
        </p:nvSpPr>
        <p:spPr>
          <a:xfrm>
            <a:off x="2644347" y="987725"/>
            <a:ext cx="224875" cy="3431675"/>
          </a:xfrm>
          <a:custGeom>
            <a:pathLst>
              <a:path extrusionOk="0" h="137267" w="8995">
                <a:moveTo>
                  <a:pt x="3977" y="0"/>
                </a:moveTo>
                <a:cubicBezTo>
                  <a:pt x="1833" y="4822"/>
                  <a:pt x="-414" y="10110"/>
                  <a:pt x="138" y="15358"/>
                </a:cubicBezTo>
                <a:cubicBezTo>
                  <a:pt x="953" y="23106"/>
                  <a:pt x="6080" y="29840"/>
                  <a:pt x="7817" y="37436"/>
                </a:cubicBezTo>
                <a:cubicBezTo>
                  <a:pt x="9339" y="44097"/>
                  <a:pt x="8932" y="51082"/>
                  <a:pt x="8777" y="57914"/>
                </a:cubicBezTo>
                <a:cubicBezTo>
                  <a:pt x="8346" y="76838"/>
                  <a:pt x="6500" y="95713"/>
                  <a:pt x="4617" y="114549"/>
                </a:cubicBezTo>
                <a:cubicBezTo>
                  <a:pt x="3862" y="122096"/>
                  <a:pt x="2154" y="129775"/>
                  <a:pt x="3337" y="137267"/>
                </a:cubicBezTo>
              </a:path>
            </a:pathLst>
          </a:custGeom>
          <a:noFill/>
          <a:ln cap="flat" cmpd="sng" w="76200">
            <a:solidFill>
              <a:schemeClr val="accent5"/>
            </a:solidFill>
            <a:prstDash val="solid"/>
            <a:round/>
            <a:headEnd len="lg" w="lg" type="none"/>
            <a:tailEnd len="lg" w="lg" type="none"/>
          </a:ln>
        </p:spPr>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DE8"/>
        </a:solidFill>
      </p:bgPr>
    </p:bg>
    <p:spTree>
      <p:nvGrpSpPr>
        <p:cNvPr id="310" name="Shape 310"/>
        <p:cNvGrpSpPr/>
        <p:nvPr/>
      </p:nvGrpSpPr>
      <p:grpSpPr>
        <a:xfrm>
          <a:off x="0" y="0"/>
          <a:ext cx="0" cy="0"/>
          <a:chOff x="0" y="0"/>
          <a:chExt cx="0" cy="0"/>
        </a:xfrm>
      </p:grpSpPr>
      <p:pic>
        <p:nvPicPr>
          <p:cNvPr descr="gradient02.png" id="311" name="Shape 311"/>
          <p:cNvPicPr preferRelativeResize="0"/>
          <p:nvPr/>
        </p:nvPicPr>
        <p:blipFill rotWithShape="1">
          <a:blip r:embed="rId3">
            <a:alphaModFix amt="34000"/>
          </a:blip>
          <a:srcRect b="0" l="13008" r="12993" t="0"/>
          <a:stretch/>
        </p:blipFill>
        <p:spPr>
          <a:xfrm>
            <a:off x="0" y="0"/>
            <a:ext cx="9144000" cy="5143500"/>
          </a:xfrm>
          <a:prstGeom prst="rect">
            <a:avLst/>
          </a:prstGeom>
          <a:noFill/>
          <a:ln>
            <a:noFill/>
          </a:ln>
        </p:spPr>
      </p:pic>
      <p:sp>
        <p:nvSpPr>
          <p:cNvPr id="312" name="Shape 312"/>
          <p:cNvSpPr/>
          <p:nvPr/>
        </p:nvSpPr>
        <p:spPr>
          <a:xfrm>
            <a:off x="2644347" y="987725"/>
            <a:ext cx="224875" cy="3431675"/>
          </a:xfrm>
          <a:custGeom>
            <a:pathLst>
              <a:path extrusionOk="0" h="137267" w="8995">
                <a:moveTo>
                  <a:pt x="3977" y="0"/>
                </a:moveTo>
                <a:cubicBezTo>
                  <a:pt x="1833" y="4822"/>
                  <a:pt x="-414" y="10110"/>
                  <a:pt x="138" y="15358"/>
                </a:cubicBezTo>
                <a:cubicBezTo>
                  <a:pt x="953" y="23106"/>
                  <a:pt x="6080" y="29840"/>
                  <a:pt x="7817" y="37436"/>
                </a:cubicBezTo>
                <a:cubicBezTo>
                  <a:pt x="9339" y="44097"/>
                  <a:pt x="8932" y="51082"/>
                  <a:pt x="8777" y="57914"/>
                </a:cubicBezTo>
                <a:cubicBezTo>
                  <a:pt x="8346" y="76838"/>
                  <a:pt x="6500" y="95713"/>
                  <a:pt x="4617" y="114549"/>
                </a:cubicBezTo>
                <a:cubicBezTo>
                  <a:pt x="3862" y="122096"/>
                  <a:pt x="2154" y="129775"/>
                  <a:pt x="3337" y="137267"/>
                </a:cubicBezTo>
              </a:path>
            </a:pathLst>
          </a:custGeom>
          <a:noFill/>
          <a:ln cap="flat" cmpd="sng" w="76200">
            <a:solidFill>
              <a:schemeClr val="accent5"/>
            </a:solidFill>
            <a:prstDash val="solid"/>
            <a:round/>
            <a:headEnd len="lg" w="lg" type="none"/>
            <a:tailEnd len="lg" w="lg" type="none"/>
          </a:ln>
        </p:spPr>
      </p:sp>
      <p:sp>
        <p:nvSpPr>
          <p:cNvPr id="313" name="Shape 313"/>
          <p:cNvSpPr/>
          <p:nvPr/>
        </p:nvSpPr>
        <p:spPr>
          <a:xfrm>
            <a:off x="5959475" y="1185491"/>
            <a:ext cx="263975" cy="3377875"/>
          </a:xfrm>
          <a:custGeom>
            <a:pathLst>
              <a:path extrusionOk="0" h="135115" w="10559">
                <a:moveTo>
                  <a:pt x="10559" y="408"/>
                </a:moveTo>
                <a:cubicBezTo>
                  <a:pt x="10195" y="-681"/>
                  <a:pt x="7934" y="693"/>
                  <a:pt x="7359" y="1688"/>
                </a:cubicBezTo>
                <a:cubicBezTo>
                  <a:pt x="5193" y="5428"/>
                  <a:pt x="4776" y="9947"/>
                  <a:pt x="3839" y="14167"/>
                </a:cubicBezTo>
                <a:cubicBezTo>
                  <a:pt x="1855" y="23090"/>
                  <a:pt x="652" y="32228"/>
                  <a:pt x="320" y="41364"/>
                </a:cubicBezTo>
                <a:cubicBezTo>
                  <a:pt x="-529" y="64730"/>
                  <a:pt x="3519" y="88055"/>
                  <a:pt x="3519" y="111437"/>
                </a:cubicBezTo>
                <a:cubicBezTo>
                  <a:pt x="3519" y="119416"/>
                  <a:pt x="0" y="127135"/>
                  <a:pt x="0" y="135115"/>
                </a:cubicBezTo>
              </a:path>
            </a:pathLst>
          </a:custGeom>
          <a:noFill/>
          <a:ln cap="flat" cmpd="sng" w="76200">
            <a:solidFill>
              <a:schemeClr val="accent5"/>
            </a:solidFill>
            <a:prstDash val="solid"/>
            <a:round/>
            <a:headEnd len="lg" w="lg" type="none"/>
            <a:tailEnd len="lg" w="lg" type="none"/>
          </a:ln>
        </p:spPr>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DE8"/>
        </a:solidFill>
      </p:bgPr>
    </p:bg>
    <p:spTree>
      <p:nvGrpSpPr>
        <p:cNvPr id="317" name="Shape 317"/>
        <p:cNvGrpSpPr/>
        <p:nvPr/>
      </p:nvGrpSpPr>
      <p:grpSpPr>
        <a:xfrm>
          <a:off x="0" y="0"/>
          <a:ext cx="0" cy="0"/>
          <a:chOff x="0" y="0"/>
          <a:chExt cx="0" cy="0"/>
        </a:xfrm>
      </p:grpSpPr>
      <p:pic>
        <p:nvPicPr>
          <p:cNvPr descr="gradient02.png" id="318" name="Shape 318"/>
          <p:cNvPicPr preferRelativeResize="0"/>
          <p:nvPr/>
        </p:nvPicPr>
        <p:blipFill rotWithShape="1">
          <a:blip r:embed="rId3">
            <a:alphaModFix amt="34000"/>
          </a:blip>
          <a:srcRect b="0" l="13008" r="12993" t="0"/>
          <a:stretch/>
        </p:blipFill>
        <p:spPr>
          <a:xfrm>
            <a:off x="0" y="0"/>
            <a:ext cx="9144000" cy="5143500"/>
          </a:xfrm>
          <a:prstGeom prst="rect">
            <a:avLst/>
          </a:prstGeom>
          <a:noFill/>
          <a:ln>
            <a:noFill/>
          </a:ln>
        </p:spPr>
      </p:pic>
      <p:sp>
        <p:nvSpPr>
          <p:cNvPr id="319" name="Shape 319"/>
          <p:cNvSpPr/>
          <p:nvPr/>
        </p:nvSpPr>
        <p:spPr>
          <a:xfrm>
            <a:off x="2644347" y="987725"/>
            <a:ext cx="224875" cy="3431675"/>
          </a:xfrm>
          <a:custGeom>
            <a:pathLst>
              <a:path extrusionOk="0" h="137267" w="8995">
                <a:moveTo>
                  <a:pt x="3977" y="0"/>
                </a:moveTo>
                <a:cubicBezTo>
                  <a:pt x="1833" y="4822"/>
                  <a:pt x="-414" y="10110"/>
                  <a:pt x="138" y="15358"/>
                </a:cubicBezTo>
                <a:cubicBezTo>
                  <a:pt x="953" y="23106"/>
                  <a:pt x="6080" y="29840"/>
                  <a:pt x="7817" y="37436"/>
                </a:cubicBezTo>
                <a:cubicBezTo>
                  <a:pt x="9339" y="44097"/>
                  <a:pt x="8932" y="51082"/>
                  <a:pt x="8777" y="57914"/>
                </a:cubicBezTo>
                <a:cubicBezTo>
                  <a:pt x="8346" y="76838"/>
                  <a:pt x="6500" y="95713"/>
                  <a:pt x="4617" y="114549"/>
                </a:cubicBezTo>
                <a:cubicBezTo>
                  <a:pt x="3862" y="122096"/>
                  <a:pt x="2154" y="129775"/>
                  <a:pt x="3337" y="137267"/>
                </a:cubicBezTo>
              </a:path>
            </a:pathLst>
          </a:custGeom>
          <a:noFill/>
          <a:ln cap="flat" cmpd="sng" w="76200">
            <a:solidFill>
              <a:schemeClr val="accent5"/>
            </a:solidFill>
            <a:prstDash val="solid"/>
            <a:round/>
            <a:headEnd len="lg" w="lg" type="none"/>
            <a:tailEnd len="lg" w="lg" type="none"/>
          </a:ln>
        </p:spPr>
      </p:sp>
      <p:sp>
        <p:nvSpPr>
          <p:cNvPr id="320" name="Shape 320"/>
          <p:cNvSpPr/>
          <p:nvPr/>
        </p:nvSpPr>
        <p:spPr>
          <a:xfrm>
            <a:off x="5959475" y="1185491"/>
            <a:ext cx="263975" cy="3377875"/>
          </a:xfrm>
          <a:custGeom>
            <a:pathLst>
              <a:path extrusionOk="0" h="135115" w="10559">
                <a:moveTo>
                  <a:pt x="10559" y="408"/>
                </a:moveTo>
                <a:cubicBezTo>
                  <a:pt x="10195" y="-681"/>
                  <a:pt x="7934" y="693"/>
                  <a:pt x="7359" y="1688"/>
                </a:cubicBezTo>
                <a:cubicBezTo>
                  <a:pt x="5193" y="5428"/>
                  <a:pt x="4776" y="9947"/>
                  <a:pt x="3839" y="14167"/>
                </a:cubicBezTo>
                <a:cubicBezTo>
                  <a:pt x="1855" y="23090"/>
                  <a:pt x="652" y="32228"/>
                  <a:pt x="320" y="41364"/>
                </a:cubicBezTo>
                <a:cubicBezTo>
                  <a:pt x="-529" y="64730"/>
                  <a:pt x="3519" y="88055"/>
                  <a:pt x="3519" y="111437"/>
                </a:cubicBezTo>
                <a:cubicBezTo>
                  <a:pt x="3519" y="119416"/>
                  <a:pt x="0" y="127135"/>
                  <a:pt x="0" y="135115"/>
                </a:cubicBezTo>
              </a:path>
            </a:pathLst>
          </a:custGeom>
          <a:noFill/>
          <a:ln cap="flat" cmpd="sng" w="76200">
            <a:solidFill>
              <a:schemeClr val="accent5"/>
            </a:solidFill>
            <a:prstDash val="solid"/>
            <a:round/>
            <a:headEnd len="lg" w="lg" type="none"/>
            <a:tailEnd len="lg" w="lg" type="none"/>
          </a:ln>
        </p:spPr>
      </p:sp>
      <p:sp>
        <p:nvSpPr>
          <p:cNvPr id="321" name="Shape 321"/>
          <p:cNvSpPr/>
          <p:nvPr/>
        </p:nvSpPr>
        <p:spPr>
          <a:xfrm>
            <a:off x="441985" y="515775"/>
            <a:ext cx="302350" cy="440250"/>
          </a:xfrm>
          <a:custGeom>
            <a:pathLst>
              <a:path extrusionOk="0" h="17610" w="12094">
                <a:moveTo>
                  <a:pt x="10480" y="0"/>
                </a:moveTo>
                <a:cubicBezTo>
                  <a:pt x="5631" y="4101"/>
                  <a:pt x="-3106" y="11971"/>
                  <a:pt x="1201" y="16638"/>
                </a:cubicBezTo>
                <a:cubicBezTo>
                  <a:pt x="3766" y="19417"/>
                  <a:pt x="13859" y="15626"/>
                  <a:pt x="11760" y="12479"/>
                </a:cubicBezTo>
                <a:cubicBezTo>
                  <a:pt x="10929" y="11233"/>
                  <a:pt x="8762" y="11947"/>
                  <a:pt x="7280" y="12159"/>
                </a:cubicBezTo>
              </a:path>
            </a:pathLst>
          </a:custGeom>
          <a:noFill/>
          <a:ln cap="flat" cmpd="sng" w="76200">
            <a:solidFill>
              <a:schemeClr val="accent5"/>
            </a:solidFill>
            <a:prstDash val="solid"/>
            <a:round/>
            <a:headEnd len="lg" w="lg" type="none"/>
            <a:tailEnd len="lg" w="lg" type="none"/>
          </a:ln>
        </p:spPr>
      </p:sp>
      <p:sp>
        <p:nvSpPr>
          <p:cNvPr id="322" name="Shape 322"/>
          <p:cNvSpPr/>
          <p:nvPr/>
        </p:nvSpPr>
        <p:spPr>
          <a:xfrm>
            <a:off x="881731" y="695550"/>
            <a:ext cx="165675" cy="214100"/>
          </a:xfrm>
          <a:custGeom>
            <a:pathLst>
              <a:path extrusionOk="0" h="8564" w="6627">
                <a:moveTo>
                  <a:pt x="6009" y="0"/>
                </a:moveTo>
                <a:cubicBezTo>
                  <a:pt x="2778" y="403"/>
                  <a:pt x="-1923" y="6678"/>
                  <a:pt x="889" y="8319"/>
                </a:cubicBezTo>
                <a:cubicBezTo>
                  <a:pt x="3470" y="9824"/>
                  <a:pt x="8278" y="2904"/>
                  <a:pt x="6009" y="960"/>
                </a:cubicBezTo>
              </a:path>
            </a:pathLst>
          </a:custGeom>
          <a:noFill/>
          <a:ln cap="flat" cmpd="sng" w="76200">
            <a:solidFill>
              <a:schemeClr val="accent5"/>
            </a:solidFill>
            <a:prstDash val="solid"/>
            <a:round/>
            <a:headEnd len="lg" w="lg" type="none"/>
            <a:tailEnd len="lg" w="lg" type="none"/>
          </a:ln>
        </p:spPr>
      </p:sp>
      <p:sp>
        <p:nvSpPr>
          <p:cNvPr id="323" name="Shape 323"/>
          <p:cNvSpPr/>
          <p:nvPr/>
        </p:nvSpPr>
        <p:spPr>
          <a:xfrm>
            <a:off x="1366541" y="362805"/>
            <a:ext cx="270125" cy="562300"/>
          </a:xfrm>
          <a:custGeom>
            <a:pathLst>
              <a:path extrusionOk="0" h="22492" w="10805">
                <a:moveTo>
                  <a:pt x="5157" y="16189"/>
                </a:moveTo>
                <a:cubicBezTo>
                  <a:pt x="3953" y="15501"/>
                  <a:pt x="1718" y="15004"/>
                  <a:pt x="998" y="16189"/>
                </a:cubicBezTo>
                <a:cubicBezTo>
                  <a:pt x="-55" y="17920"/>
                  <a:pt x="-531" y="23598"/>
                  <a:pt x="998" y="22269"/>
                </a:cubicBezTo>
                <a:cubicBezTo>
                  <a:pt x="5496" y="18356"/>
                  <a:pt x="7150" y="11939"/>
                  <a:pt x="8997" y="6270"/>
                </a:cubicBezTo>
                <a:cubicBezTo>
                  <a:pt x="9670" y="4201"/>
                  <a:pt x="10804" y="0"/>
                  <a:pt x="10277" y="2111"/>
                </a:cubicBezTo>
                <a:cubicBezTo>
                  <a:pt x="8744" y="8239"/>
                  <a:pt x="5306" y="14453"/>
                  <a:pt x="6437" y="20669"/>
                </a:cubicBezTo>
              </a:path>
            </a:pathLst>
          </a:custGeom>
          <a:noFill/>
          <a:ln cap="flat" cmpd="sng" w="76200">
            <a:solidFill>
              <a:schemeClr val="accent5"/>
            </a:solidFill>
            <a:prstDash val="solid"/>
            <a:round/>
            <a:headEnd len="lg" w="lg" type="none"/>
            <a:tailEnd len="lg" w="lg" type="none"/>
          </a:ln>
        </p:spPr>
      </p:sp>
      <p:sp>
        <p:nvSpPr>
          <p:cNvPr id="324" name="Shape 324"/>
          <p:cNvSpPr/>
          <p:nvPr/>
        </p:nvSpPr>
        <p:spPr>
          <a:xfrm>
            <a:off x="384000" y="1082600"/>
            <a:ext cx="1647850" cy="105100"/>
          </a:xfrm>
          <a:custGeom>
            <a:pathLst>
              <a:path extrusionOk="0" h="4204" w="65914">
                <a:moveTo>
                  <a:pt x="0" y="4204"/>
                </a:moveTo>
                <a:cubicBezTo>
                  <a:pt x="21467" y="-674"/>
                  <a:pt x="43898" y="45"/>
                  <a:pt x="65914" y="45"/>
                </a:cubicBezTo>
              </a:path>
            </a:pathLst>
          </a:custGeom>
          <a:noFill/>
          <a:ln cap="flat" cmpd="sng" w="76200">
            <a:solidFill>
              <a:schemeClr val="accent5"/>
            </a:solidFill>
            <a:prstDash val="solid"/>
            <a:round/>
            <a:headEnd len="lg" w="lg" type="none"/>
            <a:tailEnd len="lg" w="lg" type="none"/>
          </a:ln>
        </p:spPr>
      </p:sp>
      <p:sp>
        <p:nvSpPr>
          <p:cNvPr id="325" name="Shape 325"/>
          <p:cNvSpPr/>
          <p:nvPr/>
        </p:nvSpPr>
        <p:spPr>
          <a:xfrm>
            <a:off x="1110331" y="695550"/>
            <a:ext cx="165675" cy="214100"/>
          </a:xfrm>
          <a:custGeom>
            <a:pathLst>
              <a:path extrusionOk="0" h="8564" w="6627">
                <a:moveTo>
                  <a:pt x="6009" y="0"/>
                </a:moveTo>
                <a:cubicBezTo>
                  <a:pt x="2778" y="403"/>
                  <a:pt x="-1923" y="6678"/>
                  <a:pt x="889" y="8319"/>
                </a:cubicBezTo>
                <a:cubicBezTo>
                  <a:pt x="3470" y="9824"/>
                  <a:pt x="8278" y="2904"/>
                  <a:pt x="6009" y="960"/>
                </a:cubicBezTo>
              </a:path>
            </a:pathLst>
          </a:custGeom>
          <a:noFill/>
          <a:ln cap="flat" cmpd="sng" w="76200">
            <a:solidFill>
              <a:schemeClr val="accent5"/>
            </a:solidFill>
            <a:prstDash val="solid"/>
            <a:round/>
            <a:headEnd len="lg" w="lg" type="none"/>
            <a:tailEnd len="lg" w="lg" type="none"/>
          </a:ln>
        </p:spPr>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DE8"/>
        </a:solidFill>
      </p:bgPr>
    </p:bg>
    <p:spTree>
      <p:nvGrpSpPr>
        <p:cNvPr id="329" name="Shape 329"/>
        <p:cNvGrpSpPr/>
        <p:nvPr/>
      </p:nvGrpSpPr>
      <p:grpSpPr>
        <a:xfrm>
          <a:off x="0" y="0"/>
          <a:ext cx="0" cy="0"/>
          <a:chOff x="0" y="0"/>
          <a:chExt cx="0" cy="0"/>
        </a:xfrm>
      </p:grpSpPr>
      <p:pic>
        <p:nvPicPr>
          <p:cNvPr descr="gradient02.png" id="330" name="Shape 330"/>
          <p:cNvPicPr preferRelativeResize="0"/>
          <p:nvPr/>
        </p:nvPicPr>
        <p:blipFill rotWithShape="1">
          <a:blip r:embed="rId3">
            <a:alphaModFix amt="34000"/>
          </a:blip>
          <a:srcRect b="0" l="13008" r="12993" t="0"/>
          <a:stretch/>
        </p:blipFill>
        <p:spPr>
          <a:xfrm>
            <a:off x="0" y="0"/>
            <a:ext cx="9144000" cy="5143500"/>
          </a:xfrm>
          <a:prstGeom prst="rect">
            <a:avLst/>
          </a:prstGeom>
          <a:noFill/>
          <a:ln>
            <a:noFill/>
          </a:ln>
        </p:spPr>
      </p:pic>
      <p:sp>
        <p:nvSpPr>
          <p:cNvPr id="331" name="Shape 331"/>
          <p:cNvSpPr/>
          <p:nvPr/>
        </p:nvSpPr>
        <p:spPr>
          <a:xfrm>
            <a:off x="2644347" y="987725"/>
            <a:ext cx="224875" cy="3431675"/>
          </a:xfrm>
          <a:custGeom>
            <a:pathLst>
              <a:path extrusionOk="0" h="137267" w="8995">
                <a:moveTo>
                  <a:pt x="3977" y="0"/>
                </a:moveTo>
                <a:cubicBezTo>
                  <a:pt x="1833" y="4822"/>
                  <a:pt x="-414" y="10110"/>
                  <a:pt x="138" y="15358"/>
                </a:cubicBezTo>
                <a:cubicBezTo>
                  <a:pt x="953" y="23106"/>
                  <a:pt x="6080" y="29840"/>
                  <a:pt x="7817" y="37436"/>
                </a:cubicBezTo>
                <a:cubicBezTo>
                  <a:pt x="9339" y="44097"/>
                  <a:pt x="8932" y="51082"/>
                  <a:pt x="8777" y="57914"/>
                </a:cubicBezTo>
                <a:cubicBezTo>
                  <a:pt x="8346" y="76838"/>
                  <a:pt x="6500" y="95713"/>
                  <a:pt x="4617" y="114549"/>
                </a:cubicBezTo>
                <a:cubicBezTo>
                  <a:pt x="3862" y="122096"/>
                  <a:pt x="2154" y="129775"/>
                  <a:pt x="3337" y="137267"/>
                </a:cubicBezTo>
              </a:path>
            </a:pathLst>
          </a:custGeom>
          <a:noFill/>
          <a:ln cap="flat" cmpd="sng" w="76200">
            <a:solidFill>
              <a:schemeClr val="accent5"/>
            </a:solidFill>
            <a:prstDash val="solid"/>
            <a:round/>
            <a:headEnd len="lg" w="lg" type="none"/>
            <a:tailEnd len="lg" w="lg" type="none"/>
          </a:ln>
        </p:spPr>
      </p:sp>
      <p:sp>
        <p:nvSpPr>
          <p:cNvPr id="332" name="Shape 332"/>
          <p:cNvSpPr/>
          <p:nvPr/>
        </p:nvSpPr>
        <p:spPr>
          <a:xfrm>
            <a:off x="5959475" y="1185491"/>
            <a:ext cx="263975" cy="3377875"/>
          </a:xfrm>
          <a:custGeom>
            <a:pathLst>
              <a:path extrusionOk="0" h="135115" w="10559">
                <a:moveTo>
                  <a:pt x="10559" y="408"/>
                </a:moveTo>
                <a:cubicBezTo>
                  <a:pt x="10195" y="-681"/>
                  <a:pt x="7934" y="693"/>
                  <a:pt x="7359" y="1688"/>
                </a:cubicBezTo>
                <a:cubicBezTo>
                  <a:pt x="5193" y="5428"/>
                  <a:pt x="4776" y="9947"/>
                  <a:pt x="3839" y="14167"/>
                </a:cubicBezTo>
                <a:cubicBezTo>
                  <a:pt x="1855" y="23090"/>
                  <a:pt x="652" y="32228"/>
                  <a:pt x="320" y="41364"/>
                </a:cubicBezTo>
                <a:cubicBezTo>
                  <a:pt x="-529" y="64730"/>
                  <a:pt x="3519" y="88055"/>
                  <a:pt x="3519" y="111437"/>
                </a:cubicBezTo>
                <a:cubicBezTo>
                  <a:pt x="3519" y="119416"/>
                  <a:pt x="0" y="127135"/>
                  <a:pt x="0" y="135115"/>
                </a:cubicBezTo>
              </a:path>
            </a:pathLst>
          </a:custGeom>
          <a:noFill/>
          <a:ln cap="flat" cmpd="sng" w="76200">
            <a:solidFill>
              <a:schemeClr val="accent5"/>
            </a:solidFill>
            <a:prstDash val="solid"/>
            <a:round/>
            <a:headEnd len="lg" w="lg" type="none"/>
            <a:tailEnd len="lg" w="lg" type="none"/>
          </a:ln>
        </p:spPr>
      </p:sp>
      <p:sp>
        <p:nvSpPr>
          <p:cNvPr id="333" name="Shape 333"/>
          <p:cNvSpPr/>
          <p:nvPr/>
        </p:nvSpPr>
        <p:spPr>
          <a:xfrm>
            <a:off x="441985" y="515775"/>
            <a:ext cx="302350" cy="440250"/>
          </a:xfrm>
          <a:custGeom>
            <a:pathLst>
              <a:path extrusionOk="0" h="17610" w="12094">
                <a:moveTo>
                  <a:pt x="10480" y="0"/>
                </a:moveTo>
                <a:cubicBezTo>
                  <a:pt x="5631" y="4101"/>
                  <a:pt x="-3106" y="11971"/>
                  <a:pt x="1201" y="16638"/>
                </a:cubicBezTo>
                <a:cubicBezTo>
                  <a:pt x="3766" y="19417"/>
                  <a:pt x="13859" y="15626"/>
                  <a:pt x="11760" y="12479"/>
                </a:cubicBezTo>
                <a:cubicBezTo>
                  <a:pt x="10929" y="11233"/>
                  <a:pt x="8762" y="11947"/>
                  <a:pt x="7280" y="12159"/>
                </a:cubicBezTo>
              </a:path>
            </a:pathLst>
          </a:custGeom>
          <a:noFill/>
          <a:ln cap="flat" cmpd="sng" w="76200">
            <a:solidFill>
              <a:schemeClr val="accent5"/>
            </a:solidFill>
            <a:prstDash val="solid"/>
            <a:round/>
            <a:headEnd len="lg" w="lg" type="none"/>
            <a:tailEnd len="lg" w="lg" type="none"/>
          </a:ln>
        </p:spPr>
      </p:sp>
      <p:sp>
        <p:nvSpPr>
          <p:cNvPr id="334" name="Shape 334"/>
          <p:cNvSpPr/>
          <p:nvPr/>
        </p:nvSpPr>
        <p:spPr>
          <a:xfrm>
            <a:off x="881731" y="695550"/>
            <a:ext cx="165675" cy="214100"/>
          </a:xfrm>
          <a:custGeom>
            <a:pathLst>
              <a:path extrusionOk="0" h="8564" w="6627">
                <a:moveTo>
                  <a:pt x="6009" y="0"/>
                </a:moveTo>
                <a:cubicBezTo>
                  <a:pt x="2778" y="403"/>
                  <a:pt x="-1923" y="6678"/>
                  <a:pt x="889" y="8319"/>
                </a:cubicBezTo>
                <a:cubicBezTo>
                  <a:pt x="3470" y="9824"/>
                  <a:pt x="8278" y="2904"/>
                  <a:pt x="6009" y="960"/>
                </a:cubicBezTo>
              </a:path>
            </a:pathLst>
          </a:custGeom>
          <a:noFill/>
          <a:ln cap="flat" cmpd="sng" w="76200">
            <a:solidFill>
              <a:schemeClr val="accent5"/>
            </a:solidFill>
            <a:prstDash val="solid"/>
            <a:round/>
            <a:headEnd len="lg" w="lg" type="none"/>
            <a:tailEnd len="lg" w="lg" type="none"/>
          </a:ln>
        </p:spPr>
      </p:sp>
      <p:sp>
        <p:nvSpPr>
          <p:cNvPr id="335" name="Shape 335"/>
          <p:cNvSpPr/>
          <p:nvPr/>
        </p:nvSpPr>
        <p:spPr>
          <a:xfrm>
            <a:off x="1366541" y="362805"/>
            <a:ext cx="270125" cy="562300"/>
          </a:xfrm>
          <a:custGeom>
            <a:pathLst>
              <a:path extrusionOk="0" h="22492" w="10805">
                <a:moveTo>
                  <a:pt x="5157" y="16189"/>
                </a:moveTo>
                <a:cubicBezTo>
                  <a:pt x="3953" y="15501"/>
                  <a:pt x="1718" y="15004"/>
                  <a:pt x="998" y="16189"/>
                </a:cubicBezTo>
                <a:cubicBezTo>
                  <a:pt x="-55" y="17920"/>
                  <a:pt x="-531" y="23598"/>
                  <a:pt x="998" y="22269"/>
                </a:cubicBezTo>
                <a:cubicBezTo>
                  <a:pt x="5496" y="18356"/>
                  <a:pt x="7150" y="11939"/>
                  <a:pt x="8997" y="6270"/>
                </a:cubicBezTo>
                <a:cubicBezTo>
                  <a:pt x="9670" y="4201"/>
                  <a:pt x="10804" y="0"/>
                  <a:pt x="10277" y="2111"/>
                </a:cubicBezTo>
                <a:cubicBezTo>
                  <a:pt x="8744" y="8239"/>
                  <a:pt x="5306" y="14453"/>
                  <a:pt x="6437" y="20669"/>
                </a:cubicBezTo>
              </a:path>
            </a:pathLst>
          </a:custGeom>
          <a:noFill/>
          <a:ln cap="flat" cmpd="sng" w="76200">
            <a:solidFill>
              <a:schemeClr val="accent5"/>
            </a:solidFill>
            <a:prstDash val="solid"/>
            <a:round/>
            <a:headEnd len="lg" w="lg" type="none"/>
            <a:tailEnd len="lg" w="lg" type="none"/>
          </a:ln>
        </p:spPr>
      </p:sp>
      <p:sp>
        <p:nvSpPr>
          <p:cNvPr id="336" name="Shape 336"/>
          <p:cNvSpPr/>
          <p:nvPr/>
        </p:nvSpPr>
        <p:spPr>
          <a:xfrm>
            <a:off x="384000" y="1082600"/>
            <a:ext cx="1647850" cy="105100"/>
          </a:xfrm>
          <a:custGeom>
            <a:pathLst>
              <a:path extrusionOk="0" h="4204" w="65914">
                <a:moveTo>
                  <a:pt x="0" y="4204"/>
                </a:moveTo>
                <a:cubicBezTo>
                  <a:pt x="21467" y="-674"/>
                  <a:pt x="43898" y="45"/>
                  <a:pt x="65914" y="45"/>
                </a:cubicBezTo>
              </a:path>
            </a:pathLst>
          </a:custGeom>
          <a:noFill/>
          <a:ln cap="flat" cmpd="sng" w="76200">
            <a:solidFill>
              <a:schemeClr val="accent5"/>
            </a:solidFill>
            <a:prstDash val="solid"/>
            <a:round/>
            <a:headEnd len="lg" w="lg" type="none"/>
            <a:tailEnd len="lg" w="lg" type="none"/>
          </a:ln>
        </p:spPr>
      </p:sp>
      <p:sp>
        <p:nvSpPr>
          <p:cNvPr id="337" name="Shape 337"/>
          <p:cNvSpPr/>
          <p:nvPr/>
        </p:nvSpPr>
        <p:spPr>
          <a:xfrm>
            <a:off x="1110331" y="695550"/>
            <a:ext cx="165675" cy="214100"/>
          </a:xfrm>
          <a:custGeom>
            <a:pathLst>
              <a:path extrusionOk="0" h="8564" w="6627">
                <a:moveTo>
                  <a:pt x="6009" y="0"/>
                </a:moveTo>
                <a:cubicBezTo>
                  <a:pt x="2778" y="403"/>
                  <a:pt x="-1923" y="6678"/>
                  <a:pt x="889" y="8319"/>
                </a:cubicBezTo>
                <a:cubicBezTo>
                  <a:pt x="3470" y="9824"/>
                  <a:pt x="8278" y="2904"/>
                  <a:pt x="6009" y="960"/>
                </a:cubicBezTo>
              </a:path>
            </a:pathLst>
          </a:custGeom>
          <a:noFill/>
          <a:ln cap="flat" cmpd="sng" w="76200">
            <a:solidFill>
              <a:schemeClr val="accent5"/>
            </a:solidFill>
            <a:prstDash val="solid"/>
            <a:round/>
            <a:headEnd len="lg" w="lg" type="none"/>
            <a:tailEnd len="lg" w="lg" type="none"/>
          </a:ln>
        </p:spPr>
      </p:sp>
      <p:sp>
        <p:nvSpPr>
          <p:cNvPr id="338" name="Shape 338"/>
          <p:cNvSpPr/>
          <p:nvPr/>
        </p:nvSpPr>
        <p:spPr>
          <a:xfrm>
            <a:off x="3517433" y="326043"/>
            <a:ext cx="255425" cy="560925"/>
          </a:xfrm>
          <a:custGeom>
            <a:pathLst>
              <a:path extrusionOk="0" h="22437" w="10217">
                <a:moveTo>
                  <a:pt x="5244" y="3093"/>
                </a:moveTo>
                <a:cubicBezTo>
                  <a:pt x="3537" y="9065"/>
                  <a:pt x="1724" y="15009"/>
                  <a:pt x="124" y="21011"/>
                </a:cubicBezTo>
                <a:cubicBezTo>
                  <a:pt x="0" y="21474"/>
                  <a:pt x="7" y="22436"/>
                  <a:pt x="124" y="21971"/>
                </a:cubicBezTo>
                <a:cubicBezTo>
                  <a:pt x="1611" y="16022"/>
                  <a:pt x="2154" y="9802"/>
                  <a:pt x="4284" y="4052"/>
                </a:cubicBezTo>
                <a:cubicBezTo>
                  <a:pt x="5003" y="2110"/>
                  <a:pt x="8199" y="-1151"/>
                  <a:pt x="9403" y="533"/>
                </a:cubicBezTo>
                <a:cubicBezTo>
                  <a:pt x="11834" y="3936"/>
                  <a:pt x="8201" y="15329"/>
                  <a:pt x="5244" y="12372"/>
                </a:cubicBezTo>
                <a:cubicBezTo>
                  <a:pt x="4519" y="11647"/>
                  <a:pt x="5823" y="11177"/>
                  <a:pt x="6844" y="11092"/>
                </a:cubicBezTo>
                <a:cubicBezTo>
                  <a:pt x="8557" y="10949"/>
                  <a:pt x="9801" y="13898"/>
                  <a:pt x="9403" y="15571"/>
                </a:cubicBezTo>
                <a:cubicBezTo>
                  <a:pt x="8518" y="19286"/>
                  <a:pt x="3613" y="20739"/>
                  <a:pt x="124" y="22291"/>
                </a:cubicBezTo>
              </a:path>
            </a:pathLst>
          </a:custGeom>
          <a:noFill/>
          <a:ln cap="flat" cmpd="sng" w="76200">
            <a:solidFill>
              <a:schemeClr val="accent5"/>
            </a:solidFill>
            <a:prstDash val="solid"/>
            <a:round/>
            <a:headEnd len="lg" w="lg" type="none"/>
            <a:tailEnd len="lg" w="lg" type="none"/>
          </a:ln>
        </p:spPr>
      </p:sp>
      <p:sp>
        <p:nvSpPr>
          <p:cNvPr id="339" name="Shape 339"/>
          <p:cNvSpPr/>
          <p:nvPr/>
        </p:nvSpPr>
        <p:spPr>
          <a:xfrm>
            <a:off x="3849050" y="652175"/>
            <a:ext cx="247975" cy="234800"/>
          </a:xfrm>
          <a:custGeom>
            <a:pathLst>
              <a:path extrusionOk="0" h="9392" w="9919">
                <a:moveTo>
                  <a:pt x="7359" y="0"/>
                </a:moveTo>
                <a:cubicBezTo>
                  <a:pt x="3921" y="1374"/>
                  <a:pt x="0" y="4616"/>
                  <a:pt x="0" y="8319"/>
                </a:cubicBezTo>
                <a:cubicBezTo>
                  <a:pt x="0" y="9034"/>
                  <a:pt x="576" y="9087"/>
                  <a:pt x="1280" y="8959"/>
                </a:cubicBezTo>
                <a:cubicBezTo>
                  <a:pt x="3807" y="8499"/>
                  <a:pt x="5322" y="5531"/>
                  <a:pt x="6399" y="3199"/>
                </a:cubicBezTo>
                <a:cubicBezTo>
                  <a:pt x="6848" y="2224"/>
                  <a:pt x="7359" y="205"/>
                  <a:pt x="7359" y="1279"/>
                </a:cubicBezTo>
                <a:cubicBezTo>
                  <a:pt x="7359" y="3964"/>
                  <a:pt x="3781" y="8675"/>
                  <a:pt x="6399" y="9279"/>
                </a:cubicBezTo>
                <a:cubicBezTo>
                  <a:pt x="8282" y="9713"/>
                  <a:pt x="8159" y="8479"/>
                  <a:pt x="9919" y="7679"/>
                </a:cubicBezTo>
              </a:path>
            </a:pathLst>
          </a:custGeom>
          <a:noFill/>
          <a:ln cap="flat" cmpd="sng" w="76200">
            <a:solidFill>
              <a:schemeClr val="accent5"/>
            </a:solidFill>
            <a:prstDash val="solid"/>
            <a:round/>
            <a:headEnd len="lg" w="lg" type="none"/>
            <a:tailEnd len="lg" w="lg" type="none"/>
          </a:ln>
        </p:spPr>
      </p:sp>
      <p:sp>
        <p:nvSpPr>
          <p:cNvPr id="340" name="Shape 340"/>
          <p:cNvSpPr/>
          <p:nvPr/>
        </p:nvSpPr>
        <p:spPr>
          <a:xfrm>
            <a:off x="4203096" y="437931"/>
            <a:ext cx="251750" cy="441175"/>
          </a:xfrm>
          <a:custGeom>
            <a:pathLst>
              <a:path extrusionOk="0" h="17647" w="10070">
                <a:moveTo>
                  <a:pt x="7574" y="8368"/>
                </a:moveTo>
                <a:cubicBezTo>
                  <a:pt x="4538" y="6344"/>
                  <a:pt x="-2312" y="15197"/>
                  <a:pt x="855" y="17007"/>
                </a:cubicBezTo>
                <a:cubicBezTo>
                  <a:pt x="5042" y="19399"/>
                  <a:pt x="7697" y="9760"/>
                  <a:pt x="9174" y="5169"/>
                </a:cubicBezTo>
                <a:cubicBezTo>
                  <a:pt x="9667" y="3632"/>
                  <a:pt x="10469" y="-1105"/>
                  <a:pt x="9814" y="369"/>
                </a:cubicBezTo>
                <a:cubicBezTo>
                  <a:pt x="7468" y="5646"/>
                  <a:pt x="2837" y="16697"/>
                  <a:pt x="8534" y="17647"/>
                </a:cubicBezTo>
              </a:path>
            </a:pathLst>
          </a:custGeom>
          <a:noFill/>
          <a:ln cap="flat" cmpd="sng" w="76200">
            <a:solidFill>
              <a:schemeClr val="accent5"/>
            </a:solidFill>
            <a:prstDash val="solid"/>
            <a:round/>
            <a:headEnd len="lg" w="lg" type="none"/>
            <a:tailEnd len="lg" w="lg" type="none"/>
          </a:ln>
        </p:spPr>
      </p:sp>
      <p:sp>
        <p:nvSpPr>
          <p:cNvPr id="341" name="Shape 341"/>
          <p:cNvSpPr/>
          <p:nvPr/>
        </p:nvSpPr>
        <p:spPr>
          <a:xfrm>
            <a:off x="3240550" y="1043300"/>
            <a:ext cx="2039800" cy="104000"/>
          </a:xfrm>
          <a:custGeom>
            <a:pathLst>
              <a:path extrusionOk="0" h="4160" w="81592">
                <a:moveTo>
                  <a:pt x="0" y="4160"/>
                </a:moveTo>
                <a:cubicBezTo>
                  <a:pt x="25835" y="-4451"/>
                  <a:pt x="54888" y="5343"/>
                  <a:pt x="81592" y="0"/>
                </a:cubicBezTo>
              </a:path>
            </a:pathLst>
          </a:custGeom>
          <a:noFill/>
          <a:ln cap="flat" cmpd="sng" w="76200">
            <a:solidFill>
              <a:schemeClr val="accent5"/>
            </a:solidFill>
            <a:prstDash val="solid"/>
            <a:round/>
            <a:headEnd len="lg" w="lg" type="none"/>
            <a:tailEnd len="lg" w="lg" type="none"/>
          </a:ln>
        </p:spPr>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DE8"/>
        </a:solidFill>
      </p:bgPr>
    </p:bg>
    <p:spTree>
      <p:nvGrpSpPr>
        <p:cNvPr id="345" name="Shape 345"/>
        <p:cNvGrpSpPr/>
        <p:nvPr/>
      </p:nvGrpSpPr>
      <p:grpSpPr>
        <a:xfrm>
          <a:off x="0" y="0"/>
          <a:ext cx="0" cy="0"/>
          <a:chOff x="0" y="0"/>
          <a:chExt cx="0" cy="0"/>
        </a:xfrm>
      </p:grpSpPr>
      <p:pic>
        <p:nvPicPr>
          <p:cNvPr descr="gradient02.png" id="346" name="Shape 346"/>
          <p:cNvPicPr preferRelativeResize="0"/>
          <p:nvPr/>
        </p:nvPicPr>
        <p:blipFill rotWithShape="1">
          <a:blip r:embed="rId3">
            <a:alphaModFix amt="34000"/>
          </a:blip>
          <a:srcRect b="0" l="13008" r="12993" t="0"/>
          <a:stretch/>
        </p:blipFill>
        <p:spPr>
          <a:xfrm>
            <a:off x="0" y="0"/>
            <a:ext cx="9144000" cy="5143500"/>
          </a:xfrm>
          <a:prstGeom prst="rect">
            <a:avLst/>
          </a:prstGeom>
          <a:noFill/>
          <a:ln>
            <a:noFill/>
          </a:ln>
        </p:spPr>
      </p:pic>
      <p:sp>
        <p:nvSpPr>
          <p:cNvPr id="347" name="Shape 347"/>
          <p:cNvSpPr/>
          <p:nvPr/>
        </p:nvSpPr>
        <p:spPr>
          <a:xfrm>
            <a:off x="2644347" y="987725"/>
            <a:ext cx="224875" cy="3431675"/>
          </a:xfrm>
          <a:custGeom>
            <a:pathLst>
              <a:path extrusionOk="0" h="137267" w="8995">
                <a:moveTo>
                  <a:pt x="3977" y="0"/>
                </a:moveTo>
                <a:cubicBezTo>
                  <a:pt x="1833" y="4822"/>
                  <a:pt x="-414" y="10110"/>
                  <a:pt x="138" y="15358"/>
                </a:cubicBezTo>
                <a:cubicBezTo>
                  <a:pt x="953" y="23106"/>
                  <a:pt x="6080" y="29840"/>
                  <a:pt x="7817" y="37436"/>
                </a:cubicBezTo>
                <a:cubicBezTo>
                  <a:pt x="9339" y="44097"/>
                  <a:pt x="8932" y="51082"/>
                  <a:pt x="8777" y="57914"/>
                </a:cubicBezTo>
                <a:cubicBezTo>
                  <a:pt x="8346" y="76838"/>
                  <a:pt x="6500" y="95713"/>
                  <a:pt x="4617" y="114549"/>
                </a:cubicBezTo>
                <a:cubicBezTo>
                  <a:pt x="3862" y="122096"/>
                  <a:pt x="2154" y="129775"/>
                  <a:pt x="3337" y="137267"/>
                </a:cubicBezTo>
              </a:path>
            </a:pathLst>
          </a:custGeom>
          <a:noFill/>
          <a:ln cap="flat" cmpd="sng" w="76200">
            <a:solidFill>
              <a:schemeClr val="accent5"/>
            </a:solidFill>
            <a:prstDash val="solid"/>
            <a:round/>
            <a:headEnd len="lg" w="lg" type="none"/>
            <a:tailEnd len="lg" w="lg" type="none"/>
          </a:ln>
        </p:spPr>
      </p:sp>
      <p:sp>
        <p:nvSpPr>
          <p:cNvPr id="348" name="Shape 348"/>
          <p:cNvSpPr/>
          <p:nvPr/>
        </p:nvSpPr>
        <p:spPr>
          <a:xfrm>
            <a:off x="5959475" y="1185491"/>
            <a:ext cx="263975" cy="3377875"/>
          </a:xfrm>
          <a:custGeom>
            <a:pathLst>
              <a:path extrusionOk="0" h="135115" w="10559">
                <a:moveTo>
                  <a:pt x="10559" y="408"/>
                </a:moveTo>
                <a:cubicBezTo>
                  <a:pt x="10195" y="-681"/>
                  <a:pt x="7934" y="693"/>
                  <a:pt x="7359" y="1688"/>
                </a:cubicBezTo>
                <a:cubicBezTo>
                  <a:pt x="5193" y="5428"/>
                  <a:pt x="4776" y="9947"/>
                  <a:pt x="3839" y="14167"/>
                </a:cubicBezTo>
                <a:cubicBezTo>
                  <a:pt x="1855" y="23090"/>
                  <a:pt x="652" y="32228"/>
                  <a:pt x="320" y="41364"/>
                </a:cubicBezTo>
                <a:cubicBezTo>
                  <a:pt x="-529" y="64730"/>
                  <a:pt x="3519" y="88055"/>
                  <a:pt x="3519" y="111437"/>
                </a:cubicBezTo>
                <a:cubicBezTo>
                  <a:pt x="3519" y="119416"/>
                  <a:pt x="0" y="127135"/>
                  <a:pt x="0" y="135115"/>
                </a:cubicBezTo>
              </a:path>
            </a:pathLst>
          </a:custGeom>
          <a:noFill/>
          <a:ln cap="flat" cmpd="sng" w="76200">
            <a:solidFill>
              <a:schemeClr val="accent5"/>
            </a:solidFill>
            <a:prstDash val="solid"/>
            <a:round/>
            <a:headEnd len="lg" w="lg" type="none"/>
            <a:tailEnd len="lg" w="lg" type="none"/>
          </a:ln>
        </p:spPr>
      </p:sp>
      <p:sp>
        <p:nvSpPr>
          <p:cNvPr id="349" name="Shape 349"/>
          <p:cNvSpPr/>
          <p:nvPr/>
        </p:nvSpPr>
        <p:spPr>
          <a:xfrm>
            <a:off x="441985" y="515775"/>
            <a:ext cx="302350" cy="440250"/>
          </a:xfrm>
          <a:custGeom>
            <a:pathLst>
              <a:path extrusionOk="0" h="17610" w="12094">
                <a:moveTo>
                  <a:pt x="10480" y="0"/>
                </a:moveTo>
                <a:cubicBezTo>
                  <a:pt x="5631" y="4101"/>
                  <a:pt x="-3106" y="11971"/>
                  <a:pt x="1201" y="16638"/>
                </a:cubicBezTo>
                <a:cubicBezTo>
                  <a:pt x="3766" y="19417"/>
                  <a:pt x="13859" y="15626"/>
                  <a:pt x="11760" y="12479"/>
                </a:cubicBezTo>
                <a:cubicBezTo>
                  <a:pt x="10929" y="11233"/>
                  <a:pt x="8762" y="11947"/>
                  <a:pt x="7280" y="12159"/>
                </a:cubicBezTo>
              </a:path>
            </a:pathLst>
          </a:custGeom>
          <a:noFill/>
          <a:ln cap="flat" cmpd="sng" w="76200">
            <a:solidFill>
              <a:schemeClr val="accent5"/>
            </a:solidFill>
            <a:prstDash val="solid"/>
            <a:round/>
            <a:headEnd len="lg" w="lg" type="none"/>
            <a:tailEnd len="lg" w="lg" type="none"/>
          </a:ln>
        </p:spPr>
      </p:sp>
      <p:sp>
        <p:nvSpPr>
          <p:cNvPr id="350" name="Shape 350"/>
          <p:cNvSpPr/>
          <p:nvPr/>
        </p:nvSpPr>
        <p:spPr>
          <a:xfrm>
            <a:off x="881731" y="695550"/>
            <a:ext cx="165675" cy="214100"/>
          </a:xfrm>
          <a:custGeom>
            <a:pathLst>
              <a:path extrusionOk="0" h="8564" w="6627">
                <a:moveTo>
                  <a:pt x="6009" y="0"/>
                </a:moveTo>
                <a:cubicBezTo>
                  <a:pt x="2778" y="403"/>
                  <a:pt x="-1923" y="6678"/>
                  <a:pt x="889" y="8319"/>
                </a:cubicBezTo>
                <a:cubicBezTo>
                  <a:pt x="3470" y="9824"/>
                  <a:pt x="8278" y="2904"/>
                  <a:pt x="6009" y="960"/>
                </a:cubicBezTo>
              </a:path>
            </a:pathLst>
          </a:custGeom>
          <a:noFill/>
          <a:ln cap="flat" cmpd="sng" w="76200">
            <a:solidFill>
              <a:schemeClr val="accent5"/>
            </a:solidFill>
            <a:prstDash val="solid"/>
            <a:round/>
            <a:headEnd len="lg" w="lg" type="none"/>
            <a:tailEnd len="lg" w="lg" type="none"/>
          </a:ln>
        </p:spPr>
      </p:sp>
      <p:sp>
        <p:nvSpPr>
          <p:cNvPr id="351" name="Shape 351"/>
          <p:cNvSpPr/>
          <p:nvPr/>
        </p:nvSpPr>
        <p:spPr>
          <a:xfrm>
            <a:off x="1366541" y="362805"/>
            <a:ext cx="270125" cy="562300"/>
          </a:xfrm>
          <a:custGeom>
            <a:pathLst>
              <a:path extrusionOk="0" h="22492" w="10805">
                <a:moveTo>
                  <a:pt x="5157" y="16189"/>
                </a:moveTo>
                <a:cubicBezTo>
                  <a:pt x="3953" y="15501"/>
                  <a:pt x="1718" y="15004"/>
                  <a:pt x="998" y="16189"/>
                </a:cubicBezTo>
                <a:cubicBezTo>
                  <a:pt x="-55" y="17920"/>
                  <a:pt x="-531" y="23598"/>
                  <a:pt x="998" y="22269"/>
                </a:cubicBezTo>
                <a:cubicBezTo>
                  <a:pt x="5496" y="18356"/>
                  <a:pt x="7150" y="11939"/>
                  <a:pt x="8997" y="6270"/>
                </a:cubicBezTo>
                <a:cubicBezTo>
                  <a:pt x="9670" y="4201"/>
                  <a:pt x="10804" y="0"/>
                  <a:pt x="10277" y="2111"/>
                </a:cubicBezTo>
                <a:cubicBezTo>
                  <a:pt x="8744" y="8239"/>
                  <a:pt x="5306" y="14453"/>
                  <a:pt x="6437" y="20669"/>
                </a:cubicBezTo>
              </a:path>
            </a:pathLst>
          </a:custGeom>
          <a:noFill/>
          <a:ln cap="flat" cmpd="sng" w="76200">
            <a:solidFill>
              <a:schemeClr val="accent5"/>
            </a:solidFill>
            <a:prstDash val="solid"/>
            <a:round/>
            <a:headEnd len="lg" w="lg" type="none"/>
            <a:tailEnd len="lg" w="lg" type="none"/>
          </a:ln>
        </p:spPr>
      </p:sp>
      <p:sp>
        <p:nvSpPr>
          <p:cNvPr id="352" name="Shape 352"/>
          <p:cNvSpPr/>
          <p:nvPr/>
        </p:nvSpPr>
        <p:spPr>
          <a:xfrm>
            <a:off x="384000" y="1082600"/>
            <a:ext cx="1647850" cy="105100"/>
          </a:xfrm>
          <a:custGeom>
            <a:pathLst>
              <a:path extrusionOk="0" h="4204" w="65914">
                <a:moveTo>
                  <a:pt x="0" y="4204"/>
                </a:moveTo>
                <a:cubicBezTo>
                  <a:pt x="21467" y="-674"/>
                  <a:pt x="43898" y="45"/>
                  <a:pt x="65914" y="45"/>
                </a:cubicBezTo>
              </a:path>
            </a:pathLst>
          </a:custGeom>
          <a:noFill/>
          <a:ln cap="flat" cmpd="sng" w="76200">
            <a:solidFill>
              <a:schemeClr val="accent5"/>
            </a:solidFill>
            <a:prstDash val="solid"/>
            <a:round/>
            <a:headEnd len="lg" w="lg" type="none"/>
            <a:tailEnd len="lg" w="lg" type="none"/>
          </a:ln>
        </p:spPr>
      </p:sp>
      <p:sp>
        <p:nvSpPr>
          <p:cNvPr id="353" name="Shape 353"/>
          <p:cNvSpPr/>
          <p:nvPr/>
        </p:nvSpPr>
        <p:spPr>
          <a:xfrm>
            <a:off x="1110331" y="695550"/>
            <a:ext cx="165675" cy="214100"/>
          </a:xfrm>
          <a:custGeom>
            <a:pathLst>
              <a:path extrusionOk="0" h="8564" w="6627">
                <a:moveTo>
                  <a:pt x="6009" y="0"/>
                </a:moveTo>
                <a:cubicBezTo>
                  <a:pt x="2778" y="403"/>
                  <a:pt x="-1923" y="6678"/>
                  <a:pt x="889" y="8319"/>
                </a:cubicBezTo>
                <a:cubicBezTo>
                  <a:pt x="3470" y="9824"/>
                  <a:pt x="8278" y="2904"/>
                  <a:pt x="6009" y="960"/>
                </a:cubicBezTo>
              </a:path>
            </a:pathLst>
          </a:custGeom>
          <a:noFill/>
          <a:ln cap="flat" cmpd="sng" w="76200">
            <a:solidFill>
              <a:schemeClr val="accent5"/>
            </a:solidFill>
            <a:prstDash val="solid"/>
            <a:round/>
            <a:headEnd len="lg" w="lg" type="none"/>
            <a:tailEnd len="lg" w="lg" type="none"/>
          </a:ln>
        </p:spPr>
      </p:sp>
      <p:sp>
        <p:nvSpPr>
          <p:cNvPr id="354" name="Shape 354"/>
          <p:cNvSpPr/>
          <p:nvPr/>
        </p:nvSpPr>
        <p:spPr>
          <a:xfrm>
            <a:off x="3517433" y="326043"/>
            <a:ext cx="255425" cy="560925"/>
          </a:xfrm>
          <a:custGeom>
            <a:pathLst>
              <a:path extrusionOk="0" h="22437" w="10217">
                <a:moveTo>
                  <a:pt x="5244" y="3093"/>
                </a:moveTo>
                <a:cubicBezTo>
                  <a:pt x="3537" y="9065"/>
                  <a:pt x="1724" y="15009"/>
                  <a:pt x="124" y="21011"/>
                </a:cubicBezTo>
                <a:cubicBezTo>
                  <a:pt x="0" y="21474"/>
                  <a:pt x="7" y="22436"/>
                  <a:pt x="124" y="21971"/>
                </a:cubicBezTo>
                <a:cubicBezTo>
                  <a:pt x="1611" y="16022"/>
                  <a:pt x="2154" y="9802"/>
                  <a:pt x="4284" y="4052"/>
                </a:cubicBezTo>
                <a:cubicBezTo>
                  <a:pt x="5003" y="2110"/>
                  <a:pt x="8199" y="-1151"/>
                  <a:pt x="9403" y="533"/>
                </a:cubicBezTo>
                <a:cubicBezTo>
                  <a:pt x="11834" y="3936"/>
                  <a:pt x="8201" y="15329"/>
                  <a:pt x="5244" y="12372"/>
                </a:cubicBezTo>
                <a:cubicBezTo>
                  <a:pt x="4519" y="11647"/>
                  <a:pt x="5823" y="11177"/>
                  <a:pt x="6844" y="11092"/>
                </a:cubicBezTo>
                <a:cubicBezTo>
                  <a:pt x="8557" y="10949"/>
                  <a:pt x="9801" y="13898"/>
                  <a:pt x="9403" y="15571"/>
                </a:cubicBezTo>
                <a:cubicBezTo>
                  <a:pt x="8518" y="19286"/>
                  <a:pt x="3613" y="20739"/>
                  <a:pt x="124" y="22291"/>
                </a:cubicBezTo>
              </a:path>
            </a:pathLst>
          </a:custGeom>
          <a:noFill/>
          <a:ln cap="flat" cmpd="sng" w="76200">
            <a:solidFill>
              <a:schemeClr val="accent5"/>
            </a:solidFill>
            <a:prstDash val="solid"/>
            <a:round/>
            <a:headEnd len="lg" w="lg" type="none"/>
            <a:tailEnd len="lg" w="lg" type="none"/>
          </a:ln>
        </p:spPr>
      </p:sp>
      <p:sp>
        <p:nvSpPr>
          <p:cNvPr id="355" name="Shape 355"/>
          <p:cNvSpPr/>
          <p:nvPr/>
        </p:nvSpPr>
        <p:spPr>
          <a:xfrm>
            <a:off x="3849050" y="652175"/>
            <a:ext cx="247975" cy="234800"/>
          </a:xfrm>
          <a:custGeom>
            <a:pathLst>
              <a:path extrusionOk="0" h="9392" w="9919">
                <a:moveTo>
                  <a:pt x="7359" y="0"/>
                </a:moveTo>
                <a:cubicBezTo>
                  <a:pt x="3921" y="1374"/>
                  <a:pt x="0" y="4616"/>
                  <a:pt x="0" y="8319"/>
                </a:cubicBezTo>
                <a:cubicBezTo>
                  <a:pt x="0" y="9034"/>
                  <a:pt x="576" y="9087"/>
                  <a:pt x="1280" y="8959"/>
                </a:cubicBezTo>
                <a:cubicBezTo>
                  <a:pt x="3807" y="8499"/>
                  <a:pt x="5322" y="5531"/>
                  <a:pt x="6399" y="3199"/>
                </a:cubicBezTo>
                <a:cubicBezTo>
                  <a:pt x="6848" y="2224"/>
                  <a:pt x="7359" y="205"/>
                  <a:pt x="7359" y="1279"/>
                </a:cubicBezTo>
                <a:cubicBezTo>
                  <a:pt x="7359" y="3964"/>
                  <a:pt x="3781" y="8675"/>
                  <a:pt x="6399" y="9279"/>
                </a:cubicBezTo>
                <a:cubicBezTo>
                  <a:pt x="8282" y="9713"/>
                  <a:pt x="8159" y="8479"/>
                  <a:pt x="9919" y="7679"/>
                </a:cubicBezTo>
              </a:path>
            </a:pathLst>
          </a:custGeom>
          <a:noFill/>
          <a:ln cap="flat" cmpd="sng" w="76200">
            <a:solidFill>
              <a:schemeClr val="accent5"/>
            </a:solidFill>
            <a:prstDash val="solid"/>
            <a:round/>
            <a:headEnd len="lg" w="lg" type="none"/>
            <a:tailEnd len="lg" w="lg" type="none"/>
          </a:ln>
        </p:spPr>
      </p:sp>
      <p:sp>
        <p:nvSpPr>
          <p:cNvPr id="356" name="Shape 356"/>
          <p:cNvSpPr/>
          <p:nvPr/>
        </p:nvSpPr>
        <p:spPr>
          <a:xfrm>
            <a:off x="4203096" y="437931"/>
            <a:ext cx="251750" cy="441175"/>
          </a:xfrm>
          <a:custGeom>
            <a:pathLst>
              <a:path extrusionOk="0" h="17647" w="10070">
                <a:moveTo>
                  <a:pt x="7574" y="8368"/>
                </a:moveTo>
                <a:cubicBezTo>
                  <a:pt x="4538" y="6344"/>
                  <a:pt x="-2312" y="15197"/>
                  <a:pt x="855" y="17007"/>
                </a:cubicBezTo>
                <a:cubicBezTo>
                  <a:pt x="5042" y="19399"/>
                  <a:pt x="7697" y="9760"/>
                  <a:pt x="9174" y="5169"/>
                </a:cubicBezTo>
                <a:cubicBezTo>
                  <a:pt x="9667" y="3632"/>
                  <a:pt x="10469" y="-1105"/>
                  <a:pt x="9814" y="369"/>
                </a:cubicBezTo>
                <a:cubicBezTo>
                  <a:pt x="7468" y="5646"/>
                  <a:pt x="2837" y="16697"/>
                  <a:pt x="8534" y="17647"/>
                </a:cubicBezTo>
              </a:path>
            </a:pathLst>
          </a:custGeom>
          <a:noFill/>
          <a:ln cap="flat" cmpd="sng" w="76200">
            <a:solidFill>
              <a:schemeClr val="accent5"/>
            </a:solidFill>
            <a:prstDash val="solid"/>
            <a:round/>
            <a:headEnd len="lg" w="lg" type="none"/>
            <a:tailEnd len="lg" w="lg" type="none"/>
          </a:ln>
        </p:spPr>
      </p:sp>
      <p:sp>
        <p:nvSpPr>
          <p:cNvPr id="357" name="Shape 357"/>
          <p:cNvSpPr/>
          <p:nvPr/>
        </p:nvSpPr>
        <p:spPr>
          <a:xfrm>
            <a:off x="3240550" y="1043300"/>
            <a:ext cx="2039800" cy="104000"/>
          </a:xfrm>
          <a:custGeom>
            <a:pathLst>
              <a:path extrusionOk="0" h="4160" w="81592">
                <a:moveTo>
                  <a:pt x="0" y="4160"/>
                </a:moveTo>
                <a:cubicBezTo>
                  <a:pt x="25835" y="-4451"/>
                  <a:pt x="54888" y="5343"/>
                  <a:pt x="81592" y="0"/>
                </a:cubicBezTo>
              </a:path>
            </a:pathLst>
          </a:custGeom>
          <a:noFill/>
          <a:ln cap="flat" cmpd="sng" w="76200">
            <a:solidFill>
              <a:schemeClr val="accent5"/>
            </a:solidFill>
            <a:prstDash val="solid"/>
            <a:round/>
            <a:headEnd len="lg" w="lg" type="none"/>
            <a:tailEnd len="lg" w="lg" type="none"/>
          </a:ln>
        </p:spPr>
      </p:sp>
      <p:sp>
        <p:nvSpPr>
          <p:cNvPr id="358" name="Shape 358"/>
          <p:cNvSpPr/>
          <p:nvPr/>
        </p:nvSpPr>
        <p:spPr>
          <a:xfrm>
            <a:off x="6387225" y="305739"/>
            <a:ext cx="278400" cy="589350"/>
          </a:xfrm>
          <a:custGeom>
            <a:pathLst>
              <a:path extrusionOk="0" h="23574" w="11136">
                <a:moveTo>
                  <a:pt x="10879" y="857"/>
                </a:moveTo>
                <a:cubicBezTo>
                  <a:pt x="12646" y="-2088"/>
                  <a:pt x="2559" y="3501"/>
                  <a:pt x="2559" y="6936"/>
                </a:cubicBezTo>
                <a:cubicBezTo>
                  <a:pt x="2559" y="10350"/>
                  <a:pt x="9730" y="10022"/>
                  <a:pt x="10559" y="13335"/>
                </a:cubicBezTo>
                <a:cubicBezTo>
                  <a:pt x="11748" y="18091"/>
                  <a:pt x="4845" y="22828"/>
                  <a:pt x="0" y="23574"/>
                </a:cubicBezTo>
              </a:path>
            </a:pathLst>
          </a:custGeom>
          <a:noFill/>
          <a:ln cap="flat" cmpd="sng" w="76200">
            <a:solidFill>
              <a:schemeClr val="accent5"/>
            </a:solidFill>
            <a:prstDash val="solid"/>
            <a:round/>
            <a:headEnd len="lg" w="lg" type="none"/>
            <a:tailEnd len="lg" w="lg" type="none"/>
          </a:ln>
        </p:spPr>
      </p:sp>
      <p:sp>
        <p:nvSpPr>
          <p:cNvPr id="359" name="Shape 359"/>
          <p:cNvSpPr/>
          <p:nvPr/>
        </p:nvSpPr>
        <p:spPr>
          <a:xfrm>
            <a:off x="6682706" y="610925"/>
            <a:ext cx="202125" cy="220800"/>
          </a:xfrm>
          <a:custGeom>
            <a:pathLst>
              <a:path extrusionOk="0" h="8832" w="8085">
                <a:moveTo>
                  <a:pt x="6891" y="0"/>
                </a:moveTo>
                <a:cubicBezTo>
                  <a:pt x="3443" y="492"/>
                  <a:pt x="-512" y="4584"/>
                  <a:pt x="171" y="7999"/>
                </a:cubicBezTo>
                <a:cubicBezTo>
                  <a:pt x="866" y="11475"/>
                  <a:pt x="10415" y="2381"/>
                  <a:pt x="7531" y="320"/>
                </a:cubicBezTo>
              </a:path>
            </a:pathLst>
          </a:custGeom>
          <a:noFill/>
          <a:ln cap="flat" cmpd="sng" w="76200">
            <a:solidFill>
              <a:schemeClr val="accent5"/>
            </a:solidFill>
            <a:prstDash val="solid"/>
            <a:round/>
            <a:headEnd len="lg" w="lg" type="none"/>
            <a:tailEnd len="lg" w="lg" type="none"/>
          </a:ln>
        </p:spPr>
      </p:sp>
      <p:sp>
        <p:nvSpPr>
          <p:cNvPr id="360" name="Shape 360"/>
          <p:cNvSpPr/>
          <p:nvPr/>
        </p:nvSpPr>
        <p:spPr>
          <a:xfrm>
            <a:off x="6950950" y="370950"/>
            <a:ext cx="160000" cy="447950"/>
          </a:xfrm>
          <a:custGeom>
            <a:pathLst>
              <a:path extrusionOk="0" h="17918" w="6400">
                <a:moveTo>
                  <a:pt x="6400" y="0"/>
                </a:moveTo>
                <a:cubicBezTo>
                  <a:pt x="3985" y="5864"/>
                  <a:pt x="0" y="11575"/>
                  <a:pt x="0" y="17918"/>
                </a:cubicBezTo>
              </a:path>
            </a:pathLst>
          </a:custGeom>
          <a:noFill/>
          <a:ln cap="flat" cmpd="sng" w="76200">
            <a:solidFill>
              <a:schemeClr val="accent5"/>
            </a:solidFill>
            <a:prstDash val="solid"/>
            <a:round/>
            <a:headEnd len="lg" w="lg" type="none"/>
            <a:tailEnd len="lg" w="lg" type="none"/>
          </a:ln>
        </p:spPr>
      </p:sp>
      <p:sp>
        <p:nvSpPr>
          <p:cNvPr id="361" name="Shape 361"/>
          <p:cNvSpPr/>
          <p:nvPr/>
        </p:nvSpPr>
        <p:spPr>
          <a:xfrm>
            <a:off x="7422900" y="426950"/>
            <a:ext cx="120000" cy="447944"/>
          </a:xfrm>
          <a:custGeom>
            <a:pathLst>
              <a:path extrusionOk="0" h="15038" w="4800">
                <a:moveTo>
                  <a:pt x="4800" y="0"/>
                </a:moveTo>
                <a:cubicBezTo>
                  <a:pt x="3523" y="5104"/>
                  <a:pt x="652" y="9816"/>
                  <a:pt x="0" y="15038"/>
                </a:cubicBezTo>
              </a:path>
            </a:pathLst>
          </a:custGeom>
          <a:noFill/>
          <a:ln cap="flat" cmpd="sng" w="76200">
            <a:solidFill>
              <a:schemeClr val="accent5"/>
            </a:solidFill>
            <a:prstDash val="solid"/>
            <a:round/>
            <a:headEnd len="lg" w="lg" type="none"/>
            <a:tailEnd len="lg" w="lg" type="none"/>
          </a:ln>
        </p:spPr>
      </p:sp>
      <p:sp>
        <p:nvSpPr>
          <p:cNvPr id="362" name="Shape 362"/>
          <p:cNvSpPr/>
          <p:nvPr/>
        </p:nvSpPr>
        <p:spPr>
          <a:xfrm>
            <a:off x="7837106" y="666086"/>
            <a:ext cx="191975" cy="206975"/>
          </a:xfrm>
          <a:custGeom>
            <a:pathLst>
              <a:path extrusionOk="0" h="8279" w="7679">
                <a:moveTo>
                  <a:pt x="7679" y="106"/>
                </a:moveTo>
                <a:cubicBezTo>
                  <a:pt x="4300" y="-738"/>
                  <a:pt x="-2430" y="7307"/>
                  <a:pt x="959" y="8105"/>
                </a:cubicBezTo>
                <a:cubicBezTo>
                  <a:pt x="3928" y="8803"/>
                  <a:pt x="6777" y="3772"/>
                  <a:pt x="6399" y="746"/>
                </a:cubicBezTo>
              </a:path>
            </a:pathLst>
          </a:custGeom>
          <a:noFill/>
          <a:ln cap="flat" cmpd="sng" w="76200">
            <a:solidFill>
              <a:schemeClr val="accent5"/>
            </a:solidFill>
            <a:prstDash val="solid"/>
            <a:round/>
            <a:headEnd len="lg" w="lg" type="none"/>
            <a:tailEnd len="lg" w="lg" type="none"/>
          </a:ln>
        </p:spPr>
      </p:sp>
      <p:sp>
        <p:nvSpPr>
          <p:cNvPr id="363" name="Shape 363"/>
          <p:cNvSpPr/>
          <p:nvPr/>
        </p:nvSpPr>
        <p:spPr>
          <a:xfrm>
            <a:off x="8080975" y="665470"/>
            <a:ext cx="216875" cy="208225"/>
          </a:xfrm>
          <a:custGeom>
            <a:pathLst>
              <a:path extrusionOk="0" h="8329" w="8675">
                <a:moveTo>
                  <a:pt x="0" y="8329"/>
                </a:moveTo>
                <a:cubicBezTo>
                  <a:pt x="1984" y="5210"/>
                  <a:pt x="5544" y="-2113"/>
                  <a:pt x="8000" y="649"/>
                </a:cubicBezTo>
                <a:cubicBezTo>
                  <a:pt x="9565" y="2410"/>
                  <a:pt x="7822" y="5378"/>
                  <a:pt x="7360" y="7689"/>
                </a:cubicBezTo>
              </a:path>
            </a:pathLst>
          </a:custGeom>
          <a:noFill/>
          <a:ln cap="flat" cmpd="sng" w="76200">
            <a:solidFill>
              <a:schemeClr val="accent5"/>
            </a:solidFill>
            <a:prstDash val="solid"/>
            <a:round/>
            <a:headEnd len="lg" w="lg" type="none"/>
            <a:tailEnd len="lg" w="lg" type="none"/>
          </a:ln>
        </p:spPr>
      </p:sp>
      <p:sp>
        <p:nvSpPr>
          <p:cNvPr id="364" name="Shape 364"/>
          <p:cNvSpPr/>
          <p:nvPr/>
        </p:nvSpPr>
        <p:spPr>
          <a:xfrm>
            <a:off x="8349750" y="575925"/>
            <a:ext cx="176000" cy="319950"/>
          </a:xfrm>
          <a:custGeom>
            <a:pathLst>
              <a:path extrusionOk="0" h="12798" w="7040">
                <a:moveTo>
                  <a:pt x="7040" y="0"/>
                </a:moveTo>
                <a:cubicBezTo>
                  <a:pt x="4943" y="628"/>
                  <a:pt x="1731" y="2773"/>
                  <a:pt x="2560" y="4799"/>
                </a:cubicBezTo>
                <a:cubicBezTo>
                  <a:pt x="3553" y="7227"/>
                  <a:pt x="5546" y="5651"/>
                  <a:pt x="6720" y="7999"/>
                </a:cubicBezTo>
                <a:cubicBezTo>
                  <a:pt x="7950" y="10460"/>
                  <a:pt x="2652" y="12061"/>
                  <a:pt x="0" y="12798"/>
                </a:cubicBezTo>
              </a:path>
            </a:pathLst>
          </a:custGeom>
          <a:noFill/>
          <a:ln cap="flat" cmpd="sng" w="76200">
            <a:solidFill>
              <a:schemeClr val="accent5"/>
            </a:solidFill>
            <a:prstDash val="solid"/>
            <a:round/>
            <a:headEnd len="lg" w="lg" type="none"/>
            <a:tailEnd len="lg" w="lg" type="none"/>
          </a:ln>
        </p:spPr>
      </p:sp>
      <p:sp>
        <p:nvSpPr>
          <p:cNvPr id="365" name="Shape 365"/>
          <p:cNvSpPr/>
          <p:nvPr/>
        </p:nvSpPr>
        <p:spPr>
          <a:xfrm>
            <a:off x="7054488" y="633338"/>
            <a:ext cx="255422" cy="175975"/>
          </a:xfrm>
          <a:custGeom>
            <a:pathLst>
              <a:path extrusionOk="0" h="7039" w="8356">
                <a:moveTo>
                  <a:pt x="3668" y="0"/>
                </a:moveTo>
                <a:cubicBezTo>
                  <a:pt x="2350" y="2049"/>
                  <a:pt x="-1644" y="6862"/>
                  <a:pt x="788" y="6719"/>
                </a:cubicBezTo>
                <a:cubicBezTo>
                  <a:pt x="3964" y="6532"/>
                  <a:pt x="9400" y="-2284"/>
                  <a:pt x="8147" y="640"/>
                </a:cubicBezTo>
                <a:cubicBezTo>
                  <a:pt x="7305" y="2602"/>
                  <a:pt x="5755" y="6521"/>
                  <a:pt x="7827" y="7039"/>
                </a:cubicBezTo>
              </a:path>
            </a:pathLst>
          </a:custGeom>
          <a:noFill/>
          <a:ln cap="flat" cmpd="sng" w="76200">
            <a:solidFill>
              <a:schemeClr val="accent5"/>
            </a:solidFill>
            <a:prstDash val="solid"/>
            <a:round/>
            <a:headEnd len="lg" w="lg" type="none"/>
            <a:tailEnd len="lg" w="lg" type="none"/>
          </a:ln>
        </p:spPr>
      </p:sp>
      <p:sp>
        <p:nvSpPr>
          <p:cNvPr id="366" name="Shape 366"/>
          <p:cNvSpPr/>
          <p:nvPr/>
        </p:nvSpPr>
        <p:spPr>
          <a:xfrm>
            <a:off x="7352525" y="659350"/>
            <a:ext cx="302361" cy="67775"/>
          </a:xfrm>
          <a:custGeom>
            <a:pathLst>
              <a:path extrusionOk="0" h="2711" w="15358">
                <a:moveTo>
                  <a:pt x="0" y="2711"/>
                </a:moveTo>
                <a:cubicBezTo>
                  <a:pt x="0" y="-2462"/>
                  <a:pt x="10339" y="1726"/>
                  <a:pt x="15358" y="471"/>
                </a:cubicBezTo>
              </a:path>
            </a:pathLst>
          </a:custGeom>
          <a:noFill/>
          <a:ln cap="flat" cmpd="sng" w="76200">
            <a:solidFill>
              <a:schemeClr val="accent5"/>
            </a:solidFill>
            <a:prstDash val="solid"/>
            <a:round/>
            <a:headEnd len="lg" w="lg" type="none"/>
            <a:tailEnd len="lg" w="lg" type="none"/>
          </a:ln>
        </p:spPr>
      </p:sp>
      <p:sp>
        <p:nvSpPr>
          <p:cNvPr id="367" name="Shape 367"/>
          <p:cNvSpPr/>
          <p:nvPr/>
        </p:nvSpPr>
        <p:spPr>
          <a:xfrm>
            <a:off x="7698784" y="570763"/>
            <a:ext cx="44850" cy="320300"/>
          </a:xfrm>
          <a:custGeom>
            <a:pathLst>
              <a:path extrusionOk="0" h="12812" w="1794">
                <a:moveTo>
                  <a:pt x="1794" y="0"/>
                </a:moveTo>
                <a:cubicBezTo>
                  <a:pt x="1368" y="4043"/>
                  <a:pt x="-1257" y="15645"/>
                  <a:pt x="834" y="12159"/>
                </a:cubicBezTo>
                <a:cubicBezTo>
                  <a:pt x="1537" y="10986"/>
                  <a:pt x="1314" y="10879"/>
                  <a:pt x="1794" y="9599"/>
                </a:cubicBezTo>
              </a:path>
            </a:pathLst>
          </a:custGeom>
          <a:noFill/>
          <a:ln cap="flat" cmpd="sng" w="76200">
            <a:solidFill>
              <a:schemeClr val="accent5"/>
            </a:solidFill>
            <a:prstDash val="solid"/>
            <a:round/>
            <a:headEnd len="lg" w="lg" type="none"/>
            <a:tailEnd len="lg" w="lg" type="none"/>
          </a:ln>
        </p:spPr>
      </p:sp>
      <p:sp>
        <p:nvSpPr>
          <p:cNvPr id="368" name="Shape 368"/>
          <p:cNvSpPr/>
          <p:nvPr/>
        </p:nvSpPr>
        <p:spPr>
          <a:xfrm>
            <a:off x="7701200" y="499775"/>
            <a:ext cx="40000" cy="16000"/>
          </a:xfrm>
          <a:custGeom>
            <a:pathLst>
              <a:path extrusionOk="0" h="640" w="1600">
                <a:moveTo>
                  <a:pt x="1600" y="0"/>
                </a:moveTo>
                <a:cubicBezTo>
                  <a:pt x="1042" y="139"/>
                  <a:pt x="344" y="180"/>
                  <a:pt x="0" y="640"/>
                </a:cubicBezTo>
              </a:path>
            </a:pathLst>
          </a:custGeom>
          <a:noFill/>
          <a:ln cap="flat" cmpd="sng" w="76200">
            <a:solidFill>
              <a:schemeClr val="accent5"/>
            </a:solidFill>
            <a:prstDash val="solid"/>
            <a:round/>
            <a:headEnd len="lg" w="lg" type="none"/>
            <a:tailEnd len="lg" w="lg" type="none"/>
          </a:ln>
        </p:spPr>
      </p:sp>
      <p:sp>
        <p:nvSpPr>
          <p:cNvPr id="369" name="Shape 369"/>
          <p:cNvSpPr/>
          <p:nvPr/>
        </p:nvSpPr>
        <p:spPr>
          <a:xfrm>
            <a:off x="6426375" y="993051"/>
            <a:ext cx="2181225" cy="133175"/>
          </a:xfrm>
          <a:custGeom>
            <a:pathLst>
              <a:path extrusionOk="0" h="5327" w="87249">
                <a:moveTo>
                  <a:pt x="0" y="5327"/>
                </a:moveTo>
                <a:cubicBezTo>
                  <a:pt x="29085" y="4111"/>
                  <a:pt x="58495" y="-3026"/>
                  <a:pt x="87249" y="1517"/>
                </a:cubicBezTo>
              </a:path>
            </a:pathLst>
          </a:custGeom>
          <a:noFill/>
          <a:ln cap="flat" cmpd="sng" w="76200">
            <a:solidFill>
              <a:schemeClr val="accent5"/>
            </a:solidFill>
            <a:prstDash val="solid"/>
            <a:round/>
            <a:headEnd len="lg" w="lg" type="none"/>
            <a:tailEnd len="lg" w="lg" type="none"/>
          </a:ln>
        </p:spPr>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6BC4EA"/>
        </a:solidFill>
      </p:bgPr>
    </p:bg>
    <p:spTree>
      <p:nvGrpSpPr>
        <p:cNvPr id="373" name="Shape 373"/>
        <p:cNvGrpSpPr/>
        <p:nvPr/>
      </p:nvGrpSpPr>
      <p:grpSpPr>
        <a:xfrm>
          <a:off x="0" y="0"/>
          <a:ext cx="0" cy="0"/>
          <a:chOff x="0" y="0"/>
          <a:chExt cx="0" cy="0"/>
        </a:xfrm>
      </p:grpSpPr>
      <p:sp>
        <p:nvSpPr>
          <p:cNvPr id="374" name="Shape 374"/>
          <p:cNvSpPr txBox="1"/>
          <p:nvPr>
            <p:ph idx="4294967295" type="body"/>
          </p:nvPr>
        </p:nvSpPr>
        <p:spPr>
          <a:xfrm>
            <a:off x="1588125" y="1330949"/>
            <a:ext cx="5713800" cy="2481600"/>
          </a:xfrm>
          <a:prstGeom prst="rect">
            <a:avLst/>
          </a:prstGeom>
          <a:ln>
            <a:noFill/>
          </a:ln>
        </p:spPr>
        <p:txBody>
          <a:bodyPr anchorCtr="0" anchor="t" bIns="91425" lIns="91425" rIns="91425" wrap="square" tIns="91425">
            <a:noAutofit/>
          </a:bodyPr>
          <a:lstStyle/>
          <a:p>
            <a:pPr lvl="0" rtl="0">
              <a:lnSpc>
                <a:spcPct val="115000"/>
              </a:lnSpc>
              <a:spcBef>
                <a:spcPts val="0"/>
              </a:spcBef>
              <a:buNone/>
            </a:pPr>
            <a:r>
              <a:t/>
            </a:r>
            <a:endParaRPr b="1">
              <a:solidFill>
                <a:srgbClr val="FFFDE8"/>
              </a:solidFill>
              <a:latin typeface="Karla"/>
              <a:ea typeface="Karla"/>
              <a:cs typeface="Karla"/>
              <a:sym typeface="Karla"/>
            </a:endParaRPr>
          </a:p>
          <a:p>
            <a:pPr lvl="0" rtl="0" algn="ctr">
              <a:lnSpc>
                <a:spcPct val="115000"/>
              </a:lnSpc>
              <a:spcBef>
                <a:spcPts val="0"/>
              </a:spcBef>
              <a:buNone/>
            </a:pPr>
            <a:r>
              <a:rPr b="1" lang="en" sz="6000">
                <a:solidFill>
                  <a:srgbClr val="FFFDE8"/>
                </a:solidFill>
                <a:latin typeface="Karla"/>
                <a:ea typeface="Karla"/>
                <a:cs typeface="Karla"/>
                <a:sym typeface="Karla"/>
              </a:rPr>
              <a:t>10 mins</a:t>
            </a:r>
          </a:p>
          <a:p>
            <a:pPr lvl="0" rtl="0">
              <a:lnSpc>
                <a:spcPct val="150000"/>
              </a:lnSpc>
              <a:spcBef>
                <a:spcPts val="0"/>
              </a:spcBef>
              <a:spcAft>
                <a:spcPts val="1000"/>
              </a:spcAft>
              <a:buNone/>
            </a:pPr>
            <a:br>
              <a:rPr lang="en" sz="1400">
                <a:solidFill>
                  <a:srgbClr val="FFFDE8"/>
                </a:solidFill>
                <a:latin typeface="Karla"/>
                <a:ea typeface="Karla"/>
                <a:cs typeface="Karla"/>
                <a:sym typeface="Karla"/>
              </a:rPr>
            </a:br>
            <a:br>
              <a:rPr lang="en" sz="1400">
                <a:solidFill>
                  <a:srgbClr val="FFFDE8"/>
                </a:solidFill>
                <a:latin typeface="Karla"/>
                <a:ea typeface="Karla"/>
                <a:cs typeface="Karla"/>
                <a:sym typeface="Karla"/>
              </a:rPr>
            </a:b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DE8"/>
        </a:solidFill>
      </p:bgPr>
    </p:bg>
    <p:spTree>
      <p:nvGrpSpPr>
        <p:cNvPr id="378" name="Shape 378"/>
        <p:cNvGrpSpPr/>
        <p:nvPr/>
      </p:nvGrpSpPr>
      <p:grpSpPr>
        <a:xfrm>
          <a:off x="0" y="0"/>
          <a:ext cx="0" cy="0"/>
          <a:chOff x="0" y="0"/>
          <a:chExt cx="0" cy="0"/>
        </a:xfrm>
      </p:grpSpPr>
      <p:pic>
        <p:nvPicPr>
          <p:cNvPr descr="gradient02.png" id="379" name="Shape 379"/>
          <p:cNvPicPr preferRelativeResize="0"/>
          <p:nvPr/>
        </p:nvPicPr>
        <p:blipFill rotWithShape="1">
          <a:blip r:embed="rId3">
            <a:alphaModFix amt="34000"/>
          </a:blip>
          <a:srcRect b="0" l="13008" r="12993" t="0"/>
          <a:stretch/>
        </p:blipFill>
        <p:spPr>
          <a:xfrm>
            <a:off x="0" y="0"/>
            <a:ext cx="9144000" cy="5143500"/>
          </a:xfrm>
          <a:prstGeom prst="rect">
            <a:avLst/>
          </a:prstGeom>
          <a:noFill/>
          <a:ln>
            <a:noFill/>
          </a:ln>
        </p:spPr>
      </p:pic>
      <p:sp>
        <p:nvSpPr>
          <p:cNvPr id="380" name="Shape 380"/>
          <p:cNvSpPr/>
          <p:nvPr/>
        </p:nvSpPr>
        <p:spPr>
          <a:xfrm>
            <a:off x="2644347" y="987725"/>
            <a:ext cx="224875" cy="3431675"/>
          </a:xfrm>
          <a:custGeom>
            <a:pathLst>
              <a:path extrusionOk="0" h="137267" w="8995">
                <a:moveTo>
                  <a:pt x="3977" y="0"/>
                </a:moveTo>
                <a:cubicBezTo>
                  <a:pt x="1833" y="4822"/>
                  <a:pt x="-414" y="10110"/>
                  <a:pt x="138" y="15358"/>
                </a:cubicBezTo>
                <a:cubicBezTo>
                  <a:pt x="953" y="23106"/>
                  <a:pt x="6080" y="29840"/>
                  <a:pt x="7817" y="37436"/>
                </a:cubicBezTo>
                <a:cubicBezTo>
                  <a:pt x="9339" y="44097"/>
                  <a:pt x="8932" y="51082"/>
                  <a:pt x="8777" y="57914"/>
                </a:cubicBezTo>
                <a:cubicBezTo>
                  <a:pt x="8346" y="76838"/>
                  <a:pt x="6500" y="95713"/>
                  <a:pt x="4617" y="114549"/>
                </a:cubicBezTo>
                <a:cubicBezTo>
                  <a:pt x="3862" y="122096"/>
                  <a:pt x="2154" y="129775"/>
                  <a:pt x="3337" y="137267"/>
                </a:cubicBezTo>
              </a:path>
            </a:pathLst>
          </a:custGeom>
          <a:noFill/>
          <a:ln cap="flat" cmpd="sng" w="76200">
            <a:solidFill>
              <a:schemeClr val="accent5"/>
            </a:solidFill>
            <a:prstDash val="solid"/>
            <a:round/>
            <a:headEnd len="lg" w="lg" type="none"/>
            <a:tailEnd len="lg" w="lg" type="none"/>
          </a:ln>
        </p:spPr>
      </p:sp>
      <p:sp>
        <p:nvSpPr>
          <p:cNvPr id="381" name="Shape 381"/>
          <p:cNvSpPr/>
          <p:nvPr/>
        </p:nvSpPr>
        <p:spPr>
          <a:xfrm>
            <a:off x="5959475" y="1185491"/>
            <a:ext cx="263975" cy="3377875"/>
          </a:xfrm>
          <a:custGeom>
            <a:pathLst>
              <a:path extrusionOk="0" h="135115" w="10559">
                <a:moveTo>
                  <a:pt x="10559" y="408"/>
                </a:moveTo>
                <a:cubicBezTo>
                  <a:pt x="10195" y="-681"/>
                  <a:pt x="7934" y="693"/>
                  <a:pt x="7359" y="1688"/>
                </a:cubicBezTo>
                <a:cubicBezTo>
                  <a:pt x="5193" y="5428"/>
                  <a:pt x="4776" y="9947"/>
                  <a:pt x="3839" y="14167"/>
                </a:cubicBezTo>
                <a:cubicBezTo>
                  <a:pt x="1855" y="23090"/>
                  <a:pt x="652" y="32228"/>
                  <a:pt x="320" y="41364"/>
                </a:cubicBezTo>
                <a:cubicBezTo>
                  <a:pt x="-529" y="64730"/>
                  <a:pt x="3519" y="88055"/>
                  <a:pt x="3519" y="111437"/>
                </a:cubicBezTo>
                <a:cubicBezTo>
                  <a:pt x="3519" y="119416"/>
                  <a:pt x="0" y="127135"/>
                  <a:pt x="0" y="135115"/>
                </a:cubicBezTo>
              </a:path>
            </a:pathLst>
          </a:custGeom>
          <a:noFill/>
          <a:ln cap="flat" cmpd="sng" w="76200">
            <a:solidFill>
              <a:schemeClr val="accent5"/>
            </a:solidFill>
            <a:prstDash val="solid"/>
            <a:round/>
            <a:headEnd len="lg" w="lg" type="none"/>
            <a:tailEnd len="lg" w="lg" type="none"/>
          </a:ln>
        </p:spPr>
      </p:sp>
      <p:sp>
        <p:nvSpPr>
          <p:cNvPr id="382" name="Shape 382"/>
          <p:cNvSpPr/>
          <p:nvPr/>
        </p:nvSpPr>
        <p:spPr>
          <a:xfrm>
            <a:off x="441985" y="515775"/>
            <a:ext cx="302350" cy="440250"/>
          </a:xfrm>
          <a:custGeom>
            <a:pathLst>
              <a:path extrusionOk="0" h="17610" w="12094">
                <a:moveTo>
                  <a:pt x="10480" y="0"/>
                </a:moveTo>
                <a:cubicBezTo>
                  <a:pt x="5631" y="4101"/>
                  <a:pt x="-3106" y="11971"/>
                  <a:pt x="1201" y="16638"/>
                </a:cubicBezTo>
                <a:cubicBezTo>
                  <a:pt x="3766" y="19417"/>
                  <a:pt x="13859" y="15626"/>
                  <a:pt x="11760" y="12479"/>
                </a:cubicBezTo>
                <a:cubicBezTo>
                  <a:pt x="10929" y="11233"/>
                  <a:pt x="8762" y="11947"/>
                  <a:pt x="7280" y="12159"/>
                </a:cubicBezTo>
              </a:path>
            </a:pathLst>
          </a:custGeom>
          <a:noFill/>
          <a:ln cap="flat" cmpd="sng" w="76200">
            <a:solidFill>
              <a:schemeClr val="accent5"/>
            </a:solidFill>
            <a:prstDash val="solid"/>
            <a:round/>
            <a:headEnd len="lg" w="lg" type="none"/>
            <a:tailEnd len="lg" w="lg" type="none"/>
          </a:ln>
        </p:spPr>
      </p:sp>
      <p:sp>
        <p:nvSpPr>
          <p:cNvPr id="383" name="Shape 383"/>
          <p:cNvSpPr/>
          <p:nvPr/>
        </p:nvSpPr>
        <p:spPr>
          <a:xfrm>
            <a:off x="881731" y="695550"/>
            <a:ext cx="165675" cy="214100"/>
          </a:xfrm>
          <a:custGeom>
            <a:pathLst>
              <a:path extrusionOk="0" h="8564" w="6627">
                <a:moveTo>
                  <a:pt x="6009" y="0"/>
                </a:moveTo>
                <a:cubicBezTo>
                  <a:pt x="2778" y="403"/>
                  <a:pt x="-1923" y="6678"/>
                  <a:pt x="889" y="8319"/>
                </a:cubicBezTo>
                <a:cubicBezTo>
                  <a:pt x="3470" y="9824"/>
                  <a:pt x="8278" y="2904"/>
                  <a:pt x="6009" y="960"/>
                </a:cubicBezTo>
              </a:path>
            </a:pathLst>
          </a:custGeom>
          <a:noFill/>
          <a:ln cap="flat" cmpd="sng" w="76200">
            <a:solidFill>
              <a:schemeClr val="accent5"/>
            </a:solidFill>
            <a:prstDash val="solid"/>
            <a:round/>
            <a:headEnd len="lg" w="lg" type="none"/>
            <a:tailEnd len="lg" w="lg" type="none"/>
          </a:ln>
        </p:spPr>
      </p:sp>
      <p:sp>
        <p:nvSpPr>
          <p:cNvPr id="384" name="Shape 384"/>
          <p:cNvSpPr/>
          <p:nvPr/>
        </p:nvSpPr>
        <p:spPr>
          <a:xfrm>
            <a:off x="1366541" y="362805"/>
            <a:ext cx="270125" cy="562300"/>
          </a:xfrm>
          <a:custGeom>
            <a:pathLst>
              <a:path extrusionOk="0" h="22492" w="10805">
                <a:moveTo>
                  <a:pt x="5157" y="16189"/>
                </a:moveTo>
                <a:cubicBezTo>
                  <a:pt x="3953" y="15501"/>
                  <a:pt x="1718" y="15004"/>
                  <a:pt x="998" y="16189"/>
                </a:cubicBezTo>
                <a:cubicBezTo>
                  <a:pt x="-55" y="17920"/>
                  <a:pt x="-531" y="23598"/>
                  <a:pt x="998" y="22269"/>
                </a:cubicBezTo>
                <a:cubicBezTo>
                  <a:pt x="5496" y="18356"/>
                  <a:pt x="7150" y="11939"/>
                  <a:pt x="8997" y="6270"/>
                </a:cubicBezTo>
                <a:cubicBezTo>
                  <a:pt x="9670" y="4201"/>
                  <a:pt x="10804" y="0"/>
                  <a:pt x="10277" y="2111"/>
                </a:cubicBezTo>
                <a:cubicBezTo>
                  <a:pt x="8744" y="8239"/>
                  <a:pt x="5306" y="14453"/>
                  <a:pt x="6437" y="20669"/>
                </a:cubicBezTo>
              </a:path>
            </a:pathLst>
          </a:custGeom>
          <a:noFill/>
          <a:ln cap="flat" cmpd="sng" w="76200">
            <a:solidFill>
              <a:schemeClr val="accent5"/>
            </a:solidFill>
            <a:prstDash val="solid"/>
            <a:round/>
            <a:headEnd len="lg" w="lg" type="none"/>
            <a:tailEnd len="lg" w="lg" type="none"/>
          </a:ln>
        </p:spPr>
      </p:sp>
      <p:sp>
        <p:nvSpPr>
          <p:cNvPr id="385" name="Shape 385"/>
          <p:cNvSpPr/>
          <p:nvPr/>
        </p:nvSpPr>
        <p:spPr>
          <a:xfrm>
            <a:off x="384000" y="1082600"/>
            <a:ext cx="1647850" cy="105100"/>
          </a:xfrm>
          <a:custGeom>
            <a:pathLst>
              <a:path extrusionOk="0" h="4204" w="65914">
                <a:moveTo>
                  <a:pt x="0" y="4204"/>
                </a:moveTo>
                <a:cubicBezTo>
                  <a:pt x="21467" y="-674"/>
                  <a:pt x="43898" y="45"/>
                  <a:pt x="65914" y="45"/>
                </a:cubicBezTo>
              </a:path>
            </a:pathLst>
          </a:custGeom>
          <a:noFill/>
          <a:ln cap="flat" cmpd="sng" w="76200">
            <a:solidFill>
              <a:schemeClr val="accent5"/>
            </a:solidFill>
            <a:prstDash val="solid"/>
            <a:round/>
            <a:headEnd len="lg" w="lg" type="none"/>
            <a:tailEnd len="lg" w="lg" type="none"/>
          </a:ln>
        </p:spPr>
      </p:sp>
      <p:sp>
        <p:nvSpPr>
          <p:cNvPr id="386" name="Shape 386"/>
          <p:cNvSpPr/>
          <p:nvPr/>
        </p:nvSpPr>
        <p:spPr>
          <a:xfrm>
            <a:off x="1110331" y="695550"/>
            <a:ext cx="165675" cy="214100"/>
          </a:xfrm>
          <a:custGeom>
            <a:pathLst>
              <a:path extrusionOk="0" h="8564" w="6627">
                <a:moveTo>
                  <a:pt x="6009" y="0"/>
                </a:moveTo>
                <a:cubicBezTo>
                  <a:pt x="2778" y="403"/>
                  <a:pt x="-1923" y="6678"/>
                  <a:pt x="889" y="8319"/>
                </a:cubicBezTo>
                <a:cubicBezTo>
                  <a:pt x="3470" y="9824"/>
                  <a:pt x="8278" y="2904"/>
                  <a:pt x="6009" y="960"/>
                </a:cubicBezTo>
              </a:path>
            </a:pathLst>
          </a:custGeom>
          <a:noFill/>
          <a:ln cap="flat" cmpd="sng" w="76200">
            <a:solidFill>
              <a:schemeClr val="accent5"/>
            </a:solidFill>
            <a:prstDash val="solid"/>
            <a:round/>
            <a:headEnd len="lg" w="lg" type="none"/>
            <a:tailEnd len="lg" w="lg" type="none"/>
          </a:ln>
        </p:spPr>
      </p:sp>
      <p:sp>
        <p:nvSpPr>
          <p:cNvPr id="387" name="Shape 387"/>
          <p:cNvSpPr/>
          <p:nvPr/>
        </p:nvSpPr>
        <p:spPr>
          <a:xfrm>
            <a:off x="3517433" y="326043"/>
            <a:ext cx="255425" cy="560925"/>
          </a:xfrm>
          <a:custGeom>
            <a:pathLst>
              <a:path extrusionOk="0" h="22437" w="10217">
                <a:moveTo>
                  <a:pt x="5244" y="3093"/>
                </a:moveTo>
                <a:cubicBezTo>
                  <a:pt x="3537" y="9065"/>
                  <a:pt x="1724" y="15009"/>
                  <a:pt x="124" y="21011"/>
                </a:cubicBezTo>
                <a:cubicBezTo>
                  <a:pt x="0" y="21474"/>
                  <a:pt x="7" y="22436"/>
                  <a:pt x="124" y="21971"/>
                </a:cubicBezTo>
                <a:cubicBezTo>
                  <a:pt x="1611" y="16022"/>
                  <a:pt x="2154" y="9802"/>
                  <a:pt x="4284" y="4052"/>
                </a:cubicBezTo>
                <a:cubicBezTo>
                  <a:pt x="5003" y="2110"/>
                  <a:pt x="8199" y="-1151"/>
                  <a:pt x="9403" y="533"/>
                </a:cubicBezTo>
                <a:cubicBezTo>
                  <a:pt x="11834" y="3936"/>
                  <a:pt x="8201" y="15329"/>
                  <a:pt x="5244" y="12372"/>
                </a:cubicBezTo>
                <a:cubicBezTo>
                  <a:pt x="4519" y="11647"/>
                  <a:pt x="5823" y="11177"/>
                  <a:pt x="6844" y="11092"/>
                </a:cubicBezTo>
                <a:cubicBezTo>
                  <a:pt x="8557" y="10949"/>
                  <a:pt x="9801" y="13898"/>
                  <a:pt x="9403" y="15571"/>
                </a:cubicBezTo>
                <a:cubicBezTo>
                  <a:pt x="8518" y="19286"/>
                  <a:pt x="3613" y="20739"/>
                  <a:pt x="124" y="22291"/>
                </a:cubicBezTo>
              </a:path>
            </a:pathLst>
          </a:custGeom>
          <a:noFill/>
          <a:ln cap="flat" cmpd="sng" w="76200">
            <a:solidFill>
              <a:schemeClr val="accent5"/>
            </a:solidFill>
            <a:prstDash val="solid"/>
            <a:round/>
            <a:headEnd len="lg" w="lg" type="none"/>
            <a:tailEnd len="lg" w="lg" type="none"/>
          </a:ln>
        </p:spPr>
      </p:sp>
      <p:sp>
        <p:nvSpPr>
          <p:cNvPr id="388" name="Shape 388"/>
          <p:cNvSpPr/>
          <p:nvPr/>
        </p:nvSpPr>
        <p:spPr>
          <a:xfrm>
            <a:off x="3849050" y="652175"/>
            <a:ext cx="247975" cy="234800"/>
          </a:xfrm>
          <a:custGeom>
            <a:pathLst>
              <a:path extrusionOk="0" h="9392" w="9919">
                <a:moveTo>
                  <a:pt x="7359" y="0"/>
                </a:moveTo>
                <a:cubicBezTo>
                  <a:pt x="3921" y="1374"/>
                  <a:pt x="0" y="4616"/>
                  <a:pt x="0" y="8319"/>
                </a:cubicBezTo>
                <a:cubicBezTo>
                  <a:pt x="0" y="9034"/>
                  <a:pt x="576" y="9087"/>
                  <a:pt x="1280" y="8959"/>
                </a:cubicBezTo>
                <a:cubicBezTo>
                  <a:pt x="3807" y="8499"/>
                  <a:pt x="5322" y="5531"/>
                  <a:pt x="6399" y="3199"/>
                </a:cubicBezTo>
                <a:cubicBezTo>
                  <a:pt x="6848" y="2224"/>
                  <a:pt x="7359" y="205"/>
                  <a:pt x="7359" y="1279"/>
                </a:cubicBezTo>
                <a:cubicBezTo>
                  <a:pt x="7359" y="3964"/>
                  <a:pt x="3781" y="8675"/>
                  <a:pt x="6399" y="9279"/>
                </a:cubicBezTo>
                <a:cubicBezTo>
                  <a:pt x="8282" y="9713"/>
                  <a:pt x="8159" y="8479"/>
                  <a:pt x="9919" y="7679"/>
                </a:cubicBezTo>
              </a:path>
            </a:pathLst>
          </a:custGeom>
          <a:noFill/>
          <a:ln cap="flat" cmpd="sng" w="76200">
            <a:solidFill>
              <a:schemeClr val="accent5"/>
            </a:solidFill>
            <a:prstDash val="solid"/>
            <a:round/>
            <a:headEnd len="lg" w="lg" type="none"/>
            <a:tailEnd len="lg" w="lg" type="none"/>
          </a:ln>
        </p:spPr>
      </p:sp>
      <p:sp>
        <p:nvSpPr>
          <p:cNvPr id="389" name="Shape 389"/>
          <p:cNvSpPr/>
          <p:nvPr/>
        </p:nvSpPr>
        <p:spPr>
          <a:xfrm>
            <a:off x="4203096" y="437931"/>
            <a:ext cx="251750" cy="441175"/>
          </a:xfrm>
          <a:custGeom>
            <a:pathLst>
              <a:path extrusionOk="0" h="17647" w="10070">
                <a:moveTo>
                  <a:pt x="7574" y="8368"/>
                </a:moveTo>
                <a:cubicBezTo>
                  <a:pt x="4538" y="6344"/>
                  <a:pt x="-2312" y="15197"/>
                  <a:pt x="855" y="17007"/>
                </a:cubicBezTo>
                <a:cubicBezTo>
                  <a:pt x="5042" y="19399"/>
                  <a:pt x="7697" y="9760"/>
                  <a:pt x="9174" y="5169"/>
                </a:cubicBezTo>
                <a:cubicBezTo>
                  <a:pt x="9667" y="3632"/>
                  <a:pt x="10469" y="-1105"/>
                  <a:pt x="9814" y="369"/>
                </a:cubicBezTo>
                <a:cubicBezTo>
                  <a:pt x="7468" y="5646"/>
                  <a:pt x="2837" y="16697"/>
                  <a:pt x="8534" y="17647"/>
                </a:cubicBezTo>
              </a:path>
            </a:pathLst>
          </a:custGeom>
          <a:noFill/>
          <a:ln cap="flat" cmpd="sng" w="76200">
            <a:solidFill>
              <a:schemeClr val="accent5"/>
            </a:solidFill>
            <a:prstDash val="solid"/>
            <a:round/>
            <a:headEnd len="lg" w="lg" type="none"/>
            <a:tailEnd len="lg" w="lg" type="none"/>
          </a:ln>
        </p:spPr>
      </p:sp>
      <p:sp>
        <p:nvSpPr>
          <p:cNvPr id="390" name="Shape 390"/>
          <p:cNvSpPr/>
          <p:nvPr/>
        </p:nvSpPr>
        <p:spPr>
          <a:xfrm>
            <a:off x="3240550" y="1043300"/>
            <a:ext cx="2039800" cy="104000"/>
          </a:xfrm>
          <a:custGeom>
            <a:pathLst>
              <a:path extrusionOk="0" h="4160" w="81592">
                <a:moveTo>
                  <a:pt x="0" y="4160"/>
                </a:moveTo>
                <a:cubicBezTo>
                  <a:pt x="25835" y="-4451"/>
                  <a:pt x="54888" y="5343"/>
                  <a:pt x="81592" y="0"/>
                </a:cubicBezTo>
              </a:path>
            </a:pathLst>
          </a:custGeom>
          <a:noFill/>
          <a:ln cap="flat" cmpd="sng" w="76200">
            <a:solidFill>
              <a:schemeClr val="accent5"/>
            </a:solidFill>
            <a:prstDash val="solid"/>
            <a:round/>
            <a:headEnd len="lg" w="lg" type="none"/>
            <a:tailEnd len="lg" w="lg" type="none"/>
          </a:ln>
        </p:spPr>
      </p:sp>
      <p:sp>
        <p:nvSpPr>
          <p:cNvPr id="391" name="Shape 391"/>
          <p:cNvSpPr/>
          <p:nvPr/>
        </p:nvSpPr>
        <p:spPr>
          <a:xfrm>
            <a:off x="6387225" y="305739"/>
            <a:ext cx="278400" cy="589350"/>
          </a:xfrm>
          <a:custGeom>
            <a:pathLst>
              <a:path extrusionOk="0" h="23574" w="11136">
                <a:moveTo>
                  <a:pt x="10879" y="857"/>
                </a:moveTo>
                <a:cubicBezTo>
                  <a:pt x="12646" y="-2088"/>
                  <a:pt x="2559" y="3501"/>
                  <a:pt x="2559" y="6936"/>
                </a:cubicBezTo>
                <a:cubicBezTo>
                  <a:pt x="2559" y="10350"/>
                  <a:pt x="9730" y="10022"/>
                  <a:pt x="10559" y="13335"/>
                </a:cubicBezTo>
                <a:cubicBezTo>
                  <a:pt x="11748" y="18091"/>
                  <a:pt x="4845" y="22828"/>
                  <a:pt x="0" y="23574"/>
                </a:cubicBezTo>
              </a:path>
            </a:pathLst>
          </a:custGeom>
          <a:noFill/>
          <a:ln cap="flat" cmpd="sng" w="76200">
            <a:solidFill>
              <a:schemeClr val="accent5"/>
            </a:solidFill>
            <a:prstDash val="solid"/>
            <a:round/>
            <a:headEnd len="lg" w="lg" type="none"/>
            <a:tailEnd len="lg" w="lg" type="none"/>
          </a:ln>
        </p:spPr>
      </p:sp>
      <p:sp>
        <p:nvSpPr>
          <p:cNvPr id="392" name="Shape 392"/>
          <p:cNvSpPr/>
          <p:nvPr/>
        </p:nvSpPr>
        <p:spPr>
          <a:xfrm>
            <a:off x="6682706" y="610925"/>
            <a:ext cx="202125" cy="220800"/>
          </a:xfrm>
          <a:custGeom>
            <a:pathLst>
              <a:path extrusionOk="0" h="8832" w="8085">
                <a:moveTo>
                  <a:pt x="6891" y="0"/>
                </a:moveTo>
                <a:cubicBezTo>
                  <a:pt x="3443" y="492"/>
                  <a:pt x="-512" y="4584"/>
                  <a:pt x="171" y="7999"/>
                </a:cubicBezTo>
                <a:cubicBezTo>
                  <a:pt x="866" y="11475"/>
                  <a:pt x="10415" y="2381"/>
                  <a:pt x="7531" y="320"/>
                </a:cubicBezTo>
              </a:path>
            </a:pathLst>
          </a:custGeom>
          <a:noFill/>
          <a:ln cap="flat" cmpd="sng" w="76200">
            <a:solidFill>
              <a:schemeClr val="accent5"/>
            </a:solidFill>
            <a:prstDash val="solid"/>
            <a:round/>
            <a:headEnd len="lg" w="lg" type="none"/>
            <a:tailEnd len="lg" w="lg" type="none"/>
          </a:ln>
        </p:spPr>
      </p:sp>
      <p:sp>
        <p:nvSpPr>
          <p:cNvPr id="393" name="Shape 393"/>
          <p:cNvSpPr/>
          <p:nvPr/>
        </p:nvSpPr>
        <p:spPr>
          <a:xfrm>
            <a:off x="6950950" y="370950"/>
            <a:ext cx="160000" cy="447950"/>
          </a:xfrm>
          <a:custGeom>
            <a:pathLst>
              <a:path extrusionOk="0" h="17918" w="6400">
                <a:moveTo>
                  <a:pt x="6400" y="0"/>
                </a:moveTo>
                <a:cubicBezTo>
                  <a:pt x="3985" y="5864"/>
                  <a:pt x="0" y="11575"/>
                  <a:pt x="0" y="17918"/>
                </a:cubicBezTo>
              </a:path>
            </a:pathLst>
          </a:custGeom>
          <a:noFill/>
          <a:ln cap="flat" cmpd="sng" w="76200">
            <a:solidFill>
              <a:schemeClr val="accent5"/>
            </a:solidFill>
            <a:prstDash val="solid"/>
            <a:round/>
            <a:headEnd len="lg" w="lg" type="none"/>
            <a:tailEnd len="lg" w="lg" type="none"/>
          </a:ln>
        </p:spPr>
      </p:sp>
      <p:sp>
        <p:nvSpPr>
          <p:cNvPr id="394" name="Shape 394"/>
          <p:cNvSpPr/>
          <p:nvPr/>
        </p:nvSpPr>
        <p:spPr>
          <a:xfrm>
            <a:off x="7422900" y="426950"/>
            <a:ext cx="120000" cy="447944"/>
          </a:xfrm>
          <a:custGeom>
            <a:pathLst>
              <a:path extrusionOk="0" h="15038" w="4800">
                <a:moveTo>
                  <a:pt x="4800" y="0"/>
                </a:moveTo>
                <a:cubicBezTo>
                  <a:pt x="3523" y="5104"/>
                  <a:pt x="652" y="9816"/>
                  <a:pt x="0" y="15038"/>
                </a:cubicBezTo>
              </a:path>
            </a:pathLst>
          </a:custGeom>
          <a:noFill/>
          <a:ln cap="flat" cmpd="sng" w="76200">
            <a:solidFill>
              <a:schemeClr val="accent5"/>
            </a:solidFill>
            <a:prstDash val="solid"/>
            <a:round/>
            <a:headEnd len="lg" w="lg" type="none"/>
            <a:tailEnd len="lg" w="lg" type="none"/>
          </a:ln>
        </p:spPr>
      </p:sp>
      <p:sp>
        <p:nvSpPr>
          <p:cNvPr id="395" name="Shape 395"/>
          <p:cNvSpPr/>
          <p:nvPr/>
        </p:nvSpPr>
        <p:spPr>
          <a:xfrm>
            <a:off x="7837106" y="666086"/>
            <a:ext cx="191975" cy="206975"/>
          </a:xfrm>
          <a:custGeom>
            <a:pathLst>
              <a:path extrusionOk="0" h="8279" w="7679">
                <a:moveTo>
                  <a:pt x="7679" y="106"/>
                </a:moveTo>
                <a:cubicBezTo>
                  <a:pt x="4300" y="-738"/>
                  <a:pt x="-2430" y="7307"/>
                  <a:pt x="959" y="8105"/>
                </a:cubicBezTo>
                <a:cubicBezTo>
                  <a:pt x="3928" y="8803"/>
                  <a:pt x="6777" y="3772"/>
                  <a:pt x="6399" y="746"/>
                </a:cubicBezTo>
              </a:path>
            </a:pathLst>
          </a:custGeom>
          <a:noFill/>
          <a:ln cap="flat" cmpd="sng" w="76200">
            <a:solidFill>
              <a:schemeClr val="accent5"/>
            </a:solidFill>
            <a:prstDash val="solid"/>
            <a:round/>
            <a:headEnd len="lg" w="lg" type="none"/>
            <a:tailEnd len="lg" w="lg" type="none"/>
          </a:ln>
        </p:spPr>
      </p:sp>
      <p:sp>
        <p:nvSpPr>
          <p:cNvPr id="396" name="Shape 396"/>
          <p:cNvSpPr/>
          <p:nvPr/>
        </p:nvSpPr>
        <p:spPr>
          <a:xfrm>
            <a:off x="8080975" y="665470"/>
            <a:ext cx="216875" cy="208225"/>
          </a:xfrm>
          <a:custGeom>
            <a:pathLst>
              <a:path extrusionOk="0" h="8329" w="8675">
                <a:moveTo>
                  <a:pt x="0" y="8329"/>
                </a:moveTo>
                <a:cubicBezTo>
                  <a:pt x="1984" y="5210"/>
                  <a:pt x="5544" y="-2113"/>
                  <a:pt x="8000" y="649"/>
                </a:cubicBezTo>
                <a:cubicBezTo>
                  <a:pt x="9565" y="2410"/>
                  <a:pt x="7822" y="5378"/>
                  <a:pt x="7360" y="7689"/>
                </a:cubicBezTo>
              </a:path>
            </a:pathLst>
          </a:custGeom>
          <a:noFill/>
          <a:ln cap="flat" cmpd="sng" w="76200">
            <a:solidFill>
              <a:schemeClr val="accent5"/>
            </a:solidFill>
            <a:prstDash val="solid"/>
            <a:round/>
            <a:headEnd len="lg" w="lg" type="none"/>
            <a:tailEnd len="lg" w="lg" type="none"/>
          </a:ln>
        </p:spPr>
      </p:sp>
      <p:sp>
        <p:nvSpPr>
          <p:cNvPr id="397" name="Shape 397"/>
          <p:cNvSpPr/>
          <p:nvPr/>
        </p:nvSpPr>
        <p:spPr>
          <a:xfrm>
            <a:off x="8349750" y="575925"/>
            <a:ext cx="176000" cy="319950"/>
          </a:xfrm>
          <a:custGeom>
            <a:pathLst>
              <a:path extrusionOk="0" h="12798" w="7040">
                <a:moveTo>
                  <a:pt x="7040" y="0"/>
                </a:moveTo>
                <a:cubicBezTo>
                  <a:pt x="4943" y="628"/>
                  <a:pt x="1731" y="2773"/>
                  <a:pt x="2560" y="4799"/>
                </a:cubicBezTo>
                <a:cubicBezTo>
                  <a:pt x="3553" y="7227"/>
                  <a:pt x="5546" y="5651"/>
                  <a:pt x="6720" y="7999"/>
                </a:cubicBezTo>
                <a:cubicBezTo>
                  <a:pt x="7950" y="10460"/>
                  <a:pt x="2652" y="12061"/>
                  <a:pt x="0" y="12798"/>
                </a:cubicBezTo>
              </a:path>
            </a:pathLst>
          </a:custGeom>
          <a:noFill/>
          <a:ln cap="flat" cmpd="sng" w="76200">
            <a:solidFill>
              <a:schemeClr val="accent5"/>
            </a:solidFill>
            <a:prstDash val="solid"/>
            <a:round/>
            <a:headEnd len="lg" w="lg" type="none"/>
            <a:tailEnd len="lg" w="lg" type="none"/>
          </a:ln>
        </p:spPr>
      </p:sp>
      <p:sp>
        <p:nvSpPr>
          <p:cNvPr id="398" name="Shape 398"/>
          <p:cNvSpPr/>
          <p:nvPr/>
        </p:nvSpPr>
        <p:spPr>
          <a:xfrm>
            <a:off x="7054488" y="633338"/>
            <a:ext cx="255422" cy="175975"/>
          </a:xfrm>
          <a:custGeom>
            <a:pathLst>
              <a:path extrusionOk="0" h="7039" w="8356">
                <a:moveTo>
                  <a:pt x="3668" y="0"/>
                </a:moveTo>
                <a:cubicBezTo>
                  <a:pt x="2350" y="2049"/>
                  <a:pt x="-1644" y="6862"/>
                  <a:pt x="788" y="6719"/>
                </a:cubicBezTo>
                <a:cubicBezTo>
                  <a:pt x="3964" y="6532"/>
                  <a:pt x="9400" y="-2284"/>
                  <a:pt x="8147" y="640"/>
                </a:cubicBezTo>
                <a:cubicBezTo>
                  <a:pt x="7305" y="2602"/>
                  <a:pt x="5755" y="6521"/>
                  <a:pt x="7827" y="7039"/>
                </a:cubicBezTo>
              </a:path>
            </a:pathLst>
          </a:custGeom>
          <a:noFill/>
          <a:ln cap="flat" cmpd="sng" w="76200">
            <a:solidFill>
              <a:schemeClr val="accent5"/>
            </a:solidFill>
            <a:prstDash val="solid"/>
            <a:round/>
            <a:headEnd len="lg" w="lg" type="none"/>
            <a:tailEnd len="lg" w="lg" type="none"/>
          </a:ln>
        </p:spPr>
      </p:sp>
      <p:sp>
        <p:nvSpPr>
          <p:cNvPr id="399" name="Shape 399"/>
          <p:cNvSpPr/>
          <p:nvPr/>
        </p:nvSpPr>
        <p:spPr>
          <a:xfrm>
            <a:off x="7352525" y="659350"/>
            <a:ext cx="302361" cy="67775"/>
          </a:xfrm>
          <a:custGeom>
            <a:pathLst>
              <a:path extrusionOk="0" h="2711" w="15358">
                <a:moveTo>
                  <a:pt x="0" y="2711"/>
                </a:moveTo>
                <a:cubicBezTo>
                  <a:pt x="0" y="-2462"/>
                  <a:pt x="10339" y="1726"/>
                  <a:pt x="15358" y="471"/>
                </a:cubicBezTo>
              </a:path>
            </a:pathLst>
          </a:custGeom>
          <a:noFill/>
          <a:ln cap="flat" cmpd="sng" w="76200">
            <a:solidFill>
              <a:schemeClr val="accent5"/>
            </a:solidFill>
            <a:prstDash val="solid"/>
            <a:round/>
            <a:headEnd len="lg" w="lg" type="none"/>
            <a:tailEnd len="lg" w="lg" type="none"/>
          </a:ln>
        </p:spPr>
      </p:sp>
      <p:sp>
        <p:nvSpPr>
          <p:cNvPr id="400" name="Shape 400"/>
          <p:cNvSpPr/>
          <p:nvPr/>
        </p:nvSpPr>
        <p:spPr>
          <a:xfrm>
            <a:off x="7698784" y="570763"/>
            <a:ext cx="44850" cy="320300"/>
          </a:xfrm>
          <a:custGeom>
            <a:pathLst>
              <a:path extrusionOk="0" h="12812" w="1794">
                <a:moveTo>
                  <a:pt x="1794" y="0"/>
                </a:moveTo>
                <a:cubicBezTo>
                  <a:pt x="1368" y="4043"/>
                  <a:pt x="-1257" y="15645"/>
                  <a:pt x="834" y="12159"/>
                </a:cubicBezTo>
                <a:cubicBezTo>
                  <a:pt x="1537" y="10986"/>
                  <a:pt x="1314" y="10879"/>
                  <a:pt x="1794" y="9599"/>
                </a:cubicBezTo>
              </a:path>
            </a:pathLst>
          </a:custGeom>
          <a:noFill/>
          <a:ln cap="flat" cmpd="sng" w="76200">
            <a:solidFill>
              <a:schemeClr val="accent5"/>
            </a:solidFill>
            <a:prstDash val="solid"/>
            <a:round/>
            <a:headEnd len="lg" w="lg" type="none"/>
            <a:tailEnd len="lg" w="lg" type="none"/>
          </a:ln>
        </p:spPr>
      </p:sp>
      <p:sp>
        <p:nvSpPr>
          <p:cNvPr id="401" name="Shape 401"/>
          <p:cNvSpPr/>
          <p:nvPr/>
        </p:nvSpPr>
        <p:spPr>
          <a:xfrm>
            <a:off x="7701200" y="499775"/>
            <a:ext cx="40000" cy="16000"/>
          </a:xfrm>
          <a:custGeom>
            <a:pathLst>
              <a:path extrusionOk="0" h="640" w="1600">
                <a:moveTo>
                  <a:pt x="1600" y="0"/>
                </a:moveTo>
                <a:cubicBezTo>
                  <a:pt x="1042" y="139"/>
                  <a:pt x="344" y="180"/>
                  <a:pt x="0" y="640"/>
                </a:cubicBezTo>
              </a:path>
            </a:pathLst>
          </a:custGeom>
          <a:noFill/>
          <a:ln cap="flat" cmpd="sng" w="76200">
            <a:solidFill>
              <a:schemeClr val="accent5"/>
            </a:solidFill>
            <a:prstDash val="solid"/>
            <a:round/>
            <a:headEnd len="lg" w="lg" type="none"/>
            <a:tailEnd len="lg" w="lg" type="none"/>
          </a:ln>
        </p:spPr>
      </p:sp>
      <p:sp>
        <p:nvSpPr>
          <p:cNvPr id="402" name="Shape 402"/>
          <p:cNvSpPr/>
          <p:nvPr/>
        </p:nvSpPr>
        <p:spPr>
          <a:xfrm>
            <a:off x="6426375" y="993051"/>
            <a:ext cx="2181225" cy="133175"/>
          </a:xfrm>
          <a:custGeom>
            <a:pathLst>
              <a:path extrusionOk="0" h="5327" w="87249">
                <a:moveTo>
                  <a:pt x="0" y="5327"/>
                </a:moveTo>
                <a:cubicBezTo>
                  <a:pt x="29085" y="4111"/>
                  <a:pt x="58495" y="-3026"/>
                  <a:pt x="87249" y="1517"/>
                </a:cubicBezTo>
              </a:path>
            </a:pathLst>
          </a:custGeom>
          <a:noFill/>
          <a:ln cap="flat" cmpd="sng" w="76200">
            <a:solidFill>
              <a:schemeClr val="accent5"/>
            </a:solidFill>
            <a:prstDash val="solid"/>
            <a:round/>
            <a:headEnd len="lg" w="lg" type="none"/>
            <a:tailEnd len="lg" w="lg" type="none"/>
          </a:ln>
        </p:spPr>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DE8"/>
        </a:solidFill>
      </p:bgPr>
    </p:bg>
    <p:spTree>
      <p:nvGrpSpPr>
        <p:cNvPr id="406" name="Shape 406"/>
        <p:cNvGrpSpPr/>
        <p:nvPr/>
      </p:nvGrpSpPr>
      <p:grpSpPr>
        <a:xfrm>
          <a:off x="0" y="0"/>
          <a:ext cx="0" cy="0"/>
          <a:chOff x="0" y="0"/>
          <a:chExt cx="0" cy="0"/>
        </a:xfrm>
      </p:grpSpPr>
      <p:pic>
        <p:nvPicPr>
          <p:cNvPr descr="gradient02.png" id="407" name="Shape 407"/>
          <p:cNvPicPr preferRelativeResize="0"/>
          <p:nvPr/>
        </p:nvPicPr>
        <p:blipFill rotWithShape="1">
          <a:blip r:embed="rId3">
            <a:alphaModFix amt="34000"/>
          </a:blip>
          <a:srcRect b="0" l="13008" r="12993" t="0"/>
          <a:stretch/>
        </p:blipFill>
        <p:spPr>
          <a:xfrm>
            <a:off x="0" y="0"/>
            <a:ext cx="9144000" cy="5143500"/>
          </a:xfrm>
          <a:prstGeom prst="rect">
            <a:avLst/>
          </a:prstGeom>
          <a:noFill/>
          <a:ln cap="flat" cmpd="sng" w="9525">
            <a:solidFill>
              <a:schemeClr val="dk2"/>
            </a:solidFill>
            <a:prstDash val="solid"/>
            <a:round/>
            <a:headEnd len="med" w="med" type="none"/>
            <a:tailEnd len="med" w="med" type="none"/>
          </a:ln>
        </p:spPr>
      </p:pic>
      <p:sp>
        <p:nvSpPr>
          <p:cNvPr id="408" name="Shape 408"/>
          <p:cNvSpPr/>
          <p:nvPr/>
        </p:nvSpPr>
        <p:spPr>
          <a:xfrm>
            <a:off x="2644347" y="987725"/>
            <a:ext cx="224875" cy="3431675"/>
          </a:xfrm>
          <a:custGeom>
            <a:pathLst>
              <a:path extrusionOk="0" h="137267" w="8995">
                <a:moveTo>
                  <a:pt x="3977" y="0"/>
                </a:moveTo>
                <a:cubicBezTo>
                  <a:pt x="1833" y="4822"/>
                  <a:pt x="-414" y="10110"/>
                  <a:pt x="138" y="15358"/>
                </a:cubicBezTo>
                <a:cubicBezTo>
                  <a:pt x="953" y="23106"/>
                  <a:pt x="6080" y="29840"/>
                  <a:pt x="7817" y="37436"/>
                </a:cubicBezTo>
                <a:cubicBezTo>
                  <a:pt x="9339" y="44097"/>
                  <a:pt x="8932" y="51082"/>
                  <a:pt x="8777" y="57914"/>
                </a:cubicBezTo>
                <a:cubicBezTo>
                  <a:pt x="8346" y="76838"/>
                  <a:pt x="6500" y="95713"/>
                  <a:pt x="4617" y="114549"/>
                </a:cubicBezTo>
                <a:cubicBezTo>
                  <a:pt x="3862" y="122096"/>
                  <a:pt x="2154" y="129775"/>
                  <a:pt x="3337" y="137267"/>
                </a:cubicBezTo>
              </a:path>
            </a:pathLst>
          </a:custGeom>
          <a:noFill/>
          <a:ln cap="flat" cmpd="sng" w="76200">
            <a:solidFill>
              <a:schemeClr val="accent5"/>
            </a:solidFill>
            <a:prstDash val="solid"/>
            <a:round/>
            <a:headEnd len="lg" w="lg" type="none"/>
            <a:tailEnd len="lg" w="lg" type="none"/>
          </a:ln>
        </p:spPr>
      </p:sp>
      <p:sp>
        <p:nvSpPr>
          <p:cNvPr id="409" name="Shape 409"/>
          <p:cNvSpPr/>
          <p:nvPr/>
        </p:nvSpPr>
        <p:spPr>
          <a:xfrm>
            <a:off x="5959475" y="1185491"/>
            <a:ext cx="263975" cy="3377875"/>
          </a:xfrm>
          <a:custGeom>
            <a:pathLst>
              <a:path extrusionOk="0" h="135115" w="10559">
                <a:moveTo>
                  <a:pt x="10559" y="408"/>
                </a:moveTo>
                <a:cubicBezTo>
                  <a:pt x="10195" y="-681"/>
                  <a:pt x="7934" y="693"/>
                  <a:pt x="7359" y="1688"/>
                </a:cubicBezTo>
                <a:cubicBezTo>
                  <a:pt x="5193" y="5428"/>
                  <a:pt x="4776" y="9947"/>
                  <a:pt x="3839" y="14167"/>
                </a:cubicBezTo>
                <a:cubicBezTo>
                  <a:pt x="1855" y="23090"/>
                  <a:pt x="652" y="32228"/>
                  <a:pt x="320" y="41364"/>
                </a:cubicBezTo>
                <a:cubicBezTo>
                  <a:pt x="-529" y="64730"/>
                  <a:pt x="3519" y="88055"/>
                  <a:pt x="3519" y="111437"/>
                </a:cubicBezTo>
                <a:cubicBezTo>
                  <a:pt x="3519" y="119416"/>
                  <a:pt x="0" y="127135"/>
                  <a:pt x="0" y="135115"/>
                </a:cubicBezTo>
              </a:path>
            </a:pathLst>
          </a:custGeom>
          <a:noFill/>
          <a:ln cap="flat" cmpd="sng" w="76200">
            <a:solidFill>
              <a:schemeClr val="accent5"/>
            </a:solidFill>
            <a:prstDash val="solid"/>
            <a:round/>
            <a:headEnd len="lg" w="lg" type="none"/>
            <a:tailEnd len="lg" w="lg" type="none"/>
          </a:ln>
        </p:spPr>
      </p:sp>
      <p:sp>
        <p:nvSpPr>
          <p:cNvPr id="410" name="Shape 410"/>
          <p:cNvSpPr/>
          <p:nvPr/>
        </p:nvSpPr>
        <p:spPr>
          <a:xfrm>
            <a:off x="441985" y="515775"/>
            <a:ext cx="302350" cy="440250"/>
          </a:xfrm>
          <a:custGeom>
            <a:pathLst>
              <a:path extrusionOk="0" h="17610" w="12094">
                <a:moveTo>
                  <a:pt x="10480" y="0"/>
                </a:moveTo>
                <a:cubicBezTo>
                  <a:pt x="5631" y="4101"/>
                  <a:pt x="-3106" y="11971"/>
                  <a:pt x="1201" y="16638"/>
                </a:cubicBezTo>
                <a:cubicBezTo>
                  <a:pt x="3766" y="19417"/>
                  <a:pt x="13859" y="15626"/>
                  <a:pt x="11760" y="12479"/>
                </a:cubicBezTo>
                <a:cubicBezTo>
                  <a:pt x="10929" y="11233"/>
                  <a:pt x="8762" y="11947"/>
                  <a:pt x="7280" y="12159"/>
                </a:cubicBezTo>
              </a:path>
            </a:pathLst>
          </a:custGeom>
          <a:noFill/>
          <a:ln cap="flat" cmpd="sng" w="76200">
            <a:solidFill>
              <a:schemeClr val="accent5"/>
            </a:solidFill>
            <a:prstDash val="solid"/>
            <a:round/>
            <a:headEnd len="lg" w="lg" type="none"/>
            <a:tailEnd len="lg" w="lg" type="none"/>
          </a:ln>
        </p:spPr>
      </p:sp>
      <p:sp>
        <p:nvSpPr>
          <p:cNvPr id="411" name="Shape 411"/>
          <p:cNvSpPr/>
          <p:nvPr/>
        </p:nvSpPr>
        <p:spPr>
          <a:xfrm>
            <a:off x="881731" y="695550"/>
            <a:ext cx="165675" cy="214100"/>
          </a:xfrm>
          <a:custGeom>
            <a:pathLst>
              <a:path extrusionOk="0" h="8564" w="6627">
                <a:moveTo>
                  <a:pt x="6009" y="0"/>
                </a:moveTo>
                <a:cubicBezTo>
                  <a:pt x="2778" y="403"/>
                  <a:pt x="-1923" y="6678"/>
                  <a:pt x="889" y="8319"/>
                </a:cubicBezTo>
                <a:cubicBezTo>
                  <a:pt x="3470" y="9824"/>
                  <a:pt x="8278" y="2904"/>
                  <a:pt x="6009" y="960"/>
                </a:cubicBezTo>
              </a:path>
            </a:pathLst>
          </a:custGeom>
          <a:noFill/>
          <a:ln cap="flat" cmpd="sng" w="76200">
            <a:solidFill>
              <a:schemeClr val="accent5"/>
            </a:solidFill>
            <a:prstDash val="solid"/>
            <a:round/>
            <a:headEnd len="lg" w="lg" type="none"/>
            <a:tailEnd len="lg" w="lg" type="none"/>
          </a:ln>
        </p:spPr>
      </p:sp>
      <p:sp>
        <p:nvSpPr>
          <p:cNvPr id="412" name="Shape 412"/>
          <p:cNvSpPr/>
          <p:nvPr/>
        </p:nvSpPr>
        <p:spPr>
          <a:xfrm>
            <a:off x="1366541" y="362805"/>
            <a:ext cx="270125" cy="562300"/>
          </a:xfrm>
          <a:custGeom>
            <a:pathLst>
              <a:path extrusionOk="0" h="22492" w="10805">
                <a:moveTo>
                  <a:pt x="5157" y="16189"/>
                </a:moveTo>
                <a:cubicBezTo>
                  <a:pt x="3953" y="15501"/>
                  <a:pt x="1718" y="15004"/>
                  <a:pt x="998" y="16189"/>
                </a:cubicBezTo>
                <a:cubicBezTo>
                  <a:pt x="-55" y="17920"/>
                  <a:pt x="-531" y="23598"/>
                  <a:pt x="998" y="22269"/>
                </a:cubicBezTo>
                <a:cubicBezTo>
                  <a:pt x="5496" y="18356"/>
                  <a:pt x="7150" y="11939"/>
                  <a:pt x="8997" y="6270"/>
                </a:cubicBezTo>
                <a:cubicBezTo>
                  <a:pt x="9670" y="4201"/>
                  <a:pt x="10804" y="0"/>
                  <a:pt x="10277" y="2111"/>
                </a:cubicBezTo>
                <a:cubicBezTo>
                  <a:pt x="8744" y="8239"/>
                  <a:pt x="5306" y="14453"/>
                  <a:pt x="6437" y="20669"/>
                </a:cubicBezTo>
              </a:path>
            </a:pathLst>
          </a:custGeom>
          <a:noFill/>
          <a:ln cap="flat" cmpd="sng" w="76200">
            <a:solidFill>
              <a:schemeClr val="accent5"/>
            </a:solidFill>
            <a:prstDash val="solid"/>
            <a:round/>
            <a:headEnd len="lg" w="lg" type="none"/>
            <a:tailEnd len="lg" w="lg" type="none"/>
          </a:ln>
        </p:spPr>
      </p:sp>
      <p:sp>
        <p:nvSpPr>
          <p:cNvPr id="413" name="Shape 413"/>
          <p:cNvSpPr/>
          <p:nvPr/>
        </p:nvSpPr>
        <p:spPr>
          <a:xfrm>
            <a:off x="384000" y="1082600"/>
            <a:ext cx="1647850" cy="105100"/>
          </a:xfrm>
          <a:custGeom>
            <a:pathLst>
              <a:path extrusionOk="0" h="4204" w="65914">
                <a:moveTo>
                  <a:pt x="0" y="4204"/>
                </a:moveTo>
                <a:cubicBezTo>
                  <a:pt x="21467" y="-674"/>
                  <a:pt x="43898" y="45"/>
                  <a:pt x="65914" y="45"/>
                </a:cubicBezTo>
              </a:path>
            </a:pathLst>
          </a:custGeom>
          <a:noFill/>
          <a:ln cap="flat" cmpd="sng" w="76200">
            <a:solidFill>
              <a:schemeClr val="accent5"/>
            </a:solidFill>
            <a:prstDash val="solid"/>
            <a:round/>
            <a:headEnd len="lg" w="lg" type="none"/>
            <a:tailEnd len="lg" w="lg" type="none"/>
          </a:ln>
        </p:spPr>
      </p:sp>
      <p:sp>
        <p:nvSpPr>
          <p:cNvPr id="414" name="Shape 414"/>
          <p:cNvSpPr/>
          <p:nvPr/>
        </p:nvSpPr>
        <p:spPr>
          <a:xfrm>
            <a:off x="1110331" y="695550"/>
            <a:ext cx="165675" cy="214100"/>
          </a:xfrm>
          <a:custGeom>
            <a:pathLst>
              <a:path extrusionOk="0" h="8564" w="6627">
                <a:moveTo>
                  <a:pt x="6009" y="0"/>
                </a:moveTo>
                <a:cubicBezTo>
                  <a:pt x="2778" y="403"/>
                  <a:pt x="-1923" y="6678"/>
                  <a:pt x="889" y="8319"/>
                </a:cubicBezTo>
                <a:cubicBezTo>
                  <a:pt x="3470" y="9824"/>
                  <a:pt x="8278" y="2904"/>
                  <a:pt x="6009" y="960"/>
                </a:cubicBezTo>
              </a:path>
            </a:pathLst>
          </a:custGeom>
          <a:noFill/>
          <a:ln cap="flat" cmpd="sng" w="76200">
            <a:solidFill>
              <a:schemeClr val="accent5"/>
            </a:solidFill>
            <a:prstDash val="solid"/>
            <a:round/>
            <a:headEnd len="lg" w="lg" type="none"/>
            <a:tailEnd len="lg" w="lg" type="none"/>
          </a:ln>
        </p:spPr>
      </p:sp>
      <p:sp>
        <p:nvSpPr>
          <p:cNvPr id="415" name="Shape 415"/>
          <p:cNvSpPr/>
          <p:nvPr/>
        </p:nvSpPr>
        <p:spPr>
          <a:xfrm>
            <a:off x="3517433" y="326043"/>
            <a:ext cx="255425" cy="560925"/>
          </a:xfrm>
          <a:custGeom>
            <a:pathLst>
              <a:path extrusionOk="0" h="22437" w="10217">
                <a:moveTo>
                  <a:pt x="5244" y="3093"/>
                </a:moveTo>
                <a:cubicBezTo>
                  <a:pt x="3537" y="9065"/>
                  <a:pt x="1724" y="15009"/>
                  <a:pt x="124" y="21011"/>
                </a:cubicBezTo>
                <a:cubicBezTo>
                  <a:pt x="0" y="21474"/>
                  <a:pt x="7" y="22436"/>
                  <a:pt x="124" y="21971"/>
                </a:cubicBezTo>
                <a:cubicBezTo>
                  <a:pt x="1611" y="16022"/>
                  <a:pt x="2154" y="9802"/>
                  <a:pt x="4284" y="4052"/>
                </a:cubicBezTo>
                <a:cubicBezTo>
                  <a:pt x="5003" y="2110"/>
                  <a:pt x="8199" y="-1151"/>
                  <a:pt x="9403" y="533"/>
                </a:cubicBezTo>
                <a:cubicBezTo>
                  <a:pt x="11834" y="3936"/>
                  <a:pt x="8201" y="15329"/>
                  <a:pt x="5244" y="12372"/>
                </a:cubicBezTo>
                <a:cubicBezTo>
                  <a:pt x="4519" y="11647"/>
                  <a:pt x="5823" y="11177"/>
                  <a:pt x="6844" y="11092"/>
                </a:cubicBezTo>
                <a:cubicBezTo>
                  <a:pt x="8557" y="10949"/>
                  <a:pt x="9801" y="13898"/>
                  <a:pt x="9403" y="15571"/>
                </a:cubicBezTo>
                <a:cubicBezTo>
                  <a:pt x="8518" y="19286"/>
                  <a:pt x="3613" y="20739"/>
                  <a:pt x="124" y="22291"/>
                </a:cubicBezTo>
              </a:path>
            </a:pathLst>
          </a:custGeom>
          <a:noFill/>
          <a:ln cap="flat" cmpd="sng" w="76200">
            <a:solidFill>
              <a:schemeClr val="accent5"/>
            </a:solidFill>
            <a:prstDash val="solid"/>
            <a:round/>
            <a:headEnd len="lg" w="lg" type="none"/>
            <a:tailEnd len="lg" w="lg" type="none"/>
          </a:ln>
        </p:spPr>
      </p:sp>
      <p:sp>
        <p:nvSpPr>
          <p:cNvPr id="416" name="Shape 416"/>
          <p:cNvSpPr/>
          <p:nvPr/>
        </p:nvSpPr>
        <p:spPr>
          <a:xfrm>
            <a:off x="3849050" y="652175"/>
            <a:ext cx="247975" cy="234800"/>
          </a:xfrm>
          <a:custGeom>
            <a:pathLst>
              <a:path extrusionOk="0" h="9392" w="9919">
                <a:moveTo>
                  <a:pt x="7359" y="0"/>
                </a:moveTo>
                <a:cubicBezTo>
                  <a:pt x="3921" y="1374"/>
                  <a:pt x="0" y="4616"/>
                  <a:pt x="0" y="8319"/>
                </a:cubicBezTo>
                <a:cubicBezTo>
                  <a:pt x="0" y="9034"/>
                  <a:pt x="576" y="9087"/>
                  <a:pt x="1280" y="8959"/>
                </a:cubicBezTo>
                <a:cubicBezTo>
                  <a:pt x="3807" y="8499"/>
                  <a:pt x="5322" y="5531"/>
                  <a:pt x="6399" y="3199"/>
                </a:cubicBezTo>
                <a:cubicBezTo>
                  <a:pt x="6848" y="2224"/>
                  <a:pt x="7359" y="205"/>
                  <a:pt x="7359" y="1279"/>
                </a:cubicBezTo>
                <a:cubicBezTo>
                  <a:pt x="7359" y="3964"/>
                  <a:pt x="3781" y="8675"/>
                  <a:pt x="6399" y="9279"/>
                </a:cubicBezTo>
                <a:cubicBezTo>
                  <a:pt x="8282" y="9713"/>
                  <a:pt x="8159" y="8479"/>
                  <a:pt x="9919" y="7679"/>
                </a:cubicBezTo>
              </a:path>
            </a:pathLst>
          </a:custGeom>
          <a:noFill/>
          <a:ln cap="flat" cmpd="sng" w="76200">
            <a:solidFill>
              <a:schemeClr val="accent5"/>
            </a:solidFill>
            <a:prstDash val="solid"/>
            <a:round/>
            <a:headEnd len="lg" w="lg" type="none"/>
            <a:tailEnd len="lg" w="lg" type="none"/>
          </a:ln>
        </p:spPr>
      </p:sp>
      <p:sp>
        <p:nvSpPr>
          <p:cNvPr id="417" name="Shape 417"/>
          <p:cNvSpPr/>
          <p:nvPr/>
        </p:nvSpPr>
        <p:spPr>
          <a:xfrm>
            <a:off x="4203096" y="437931"/>
            <a:ext cx="251750" cy="441175"/>
          </a:xfrm>
          <a:custGeom>
            <a:pathLst>
              <a:path extrusionOk="0" h="17647" w="10070">
                <a:moveTo>
                  <a:pt x="7574" y="8368"/>
                </a:moveTo>
                <a:cubicBezTo>
                  <a:pt x="4538" y="6344"/>
                  <a:pt x="-2312" y="15197"/>
                  <a:pt x="855" y="17007"/>
                </a:cubicBezTo>
                <a:cubicBezTo>
                  <a:pt x="5042" y="19399"/>
                  <a:pt x="7697" y="9760"/>
                  <a:pt x="9174" y="5169"/>
                </a:cubicBezTo>
                <a:cubicBezTo>
                  <a:pt x="9667" y="3632"/>
                  <a:pt x="10469" y="-1105"/>
                  <a:pt x="9814" y="369"/>
                </a:cubicBezTo>
                <a:cubicBezTo>
                  <a:pt x="7468" y="5646"/>
                  <a:pt x="2837" y="16697"/>
                  <a:pt x="8534" y="17647"/>
                </a:cubicBezTo>
              </a:path>
            </a:pathLst>
          </a:custGeom>
          <a:noFill/>
          <a:ln cap="flat" cmpd="sng" w="76200">
            <a:solidFill>
              <a:schemeClr val="accent5"/>
            </a:solidFill>
            <a:prstDash val="solid"/>
            <a:round/>
            <a:headEnd len="lg" w="lg" type="none"/>
            <a:tailEnd len="lg" w="lg" type="none"/>
          </a:ln>
        </p:spPr>
      </p:sp>
      <p:sp>
        <p:nvSpPr>
          <p:cNvPr id="418" name="Shape 418"/>
          <p:cNvSpPr/>
          <p:nvPr/>
        </p:nvSpPr>
        <p:spPr>
          <a:xfrm>
            <a:off x="3240550" y="1043300"/>
            <a:ext cx="2039800" cy="104000"/>
          </a:xfrm>
          <a:custGeom>
            <a:pathLst>
              <a:path extrusionOk="0" h="4160" w="81592">
                <a:moveTo>
                  <a:pt x="0" y="4160"/>
                </a:moveTo>
                <a:cubicBezTo>
                  <a:pt x="25835" y="-4451"/>
                  <a:pt x="54888" y="5343"/>
                  <a:pt x="81592" y="0"/>
                </a:cubicBezTo>
              </a:path>
            </a:pathLst>
          </a:custGeom>
          <a:noFill/>
          <a:ln cap="flat" cmpd="sng" w="76200">
            <a:solidFill>
              <a:schemeClr val="accent5"/>
            </a:solidFill>
            <a:prstDash val="solid"/>
            <a:round/>
            <a:headEnd len="lg" w="lg" type="none"/>
            <a:tailEnd len="lg" w="lg" type="none"/>
          </a:ln>
        </p:spPr>
      </p:sp>
      <p:sp>
        <p:nvSpPr>
          <p:cNvPr id="419" name="Shape 419"/>
          <p:cNvSpPr/>
          <p:nvPr/>
        </p:nvSpPr>
        <p:spPr>
          <a:xfrm>
            <a:off x="6387225" y="305739"/>
            <a:ext cx="278400" cy="589350"/>
          </a:xfrm>
          <a:custGeom>
            <a:pathLst>
              <a:path extrusionOk="0" h="23574" w="11136">
                <a:moveTo>
                  <a:pt x="10879" y="857"/>
                </a:moveTo>
                <a:cubicBezTo>
                  <a:pt x="12646" y="-2088"/>
                  <a:pt x="2559" y="3501"/>
                  <a:pt x="2559" y="6936"/>
                </a:cubicBezTo>
                <a:cubicBezTo>
                  <a:pt x="2559" y="10350"/>
                  <a:pt x="9730" y="10022"/>
                  <a:pt x="10559" y="13335"/>
                </a:cubicBezTo>
                <a:cubicBezTo>
                  <a:pt x="11748" y="18091"/>
                  <a:pt x="4845" y="22828"/>
                  <a:pt x="0" y="23574"/>
                </a:cubicBezTo>
              </a:path>
            </a:pathLst>
          </a:custGeom>
          <a:noFill/>
          <a:ln cap="flat" cmpd="sng" w="76200">
            <a:solidFill>
              <a:schemeClr val="accent5"/>
            </a:solidFill>
            <a:prstDash val="solid"/>
            <a:round/>
            <a:headEnd len="lg" w="lg" type="none"/>
            <a:tailEnd len="lg" w="lg" type="none"/>
          </a:ln>
        </p:spPr>
      </p:sp>
      <p:sp>
        <p:nvSpPr>
          <p:cNvPr id="420" name="Shape 420"/>
          <p:cNvSpPr/>
          <p:nvPr/>
        </p:nvSpPr>
        <p:spPr>
          <a:xfrm>
            <a:off x="6682706" y="610925"/>
            <a:ext cx="202125" cy="220800"/>
          </a:xfrm>
          <a:custGeom>
            <a:pathLst>
              <a:path extrusionOk="0" h="8832" w="8085">
                <a:moveTo>
                  <a:pt x="6891" y="0"/>
                </a:moveTo>
                <a:cubicBezTo>
                  <a:pt x="3443" y="492"/>
                  <a:pt x="-512" y="4584"/>
                  <a:pt x="171" y="7999"/>
                </a:cubicBezTo>
                <a:cubicBezTo>
                  <a:pt x="866" y="11475"/>
                  <a:pt x="10415" y="2381"/>
                  <a:pt x="7531" y="320"/>
                </a:cubicBezTo>
              </a:path>
            </a:pathLst>
          </a:custGeom>
          <a:noFill/>
          <a:ln cap="flat" cmpd="sng" w="76200">
            <a:solidFill>
              <a:schemeClr val="accent5"/>
            </a:solidFill>
            <a:prstDash val="solid"/>
            <a:round/>
            <a:headEnd len="lg" w="lg" type="none"/>
            <a:tailEnd len="lg" w="lg" type="none"/>
          </a:ln>
        </p:spPr>
      </p:sp>
      <p:sp>
        <p:nvSpPr>
          <p:cNvPr id="421" name="Shape 421"/>
          <p:cNvSpPr/>
          <p:nvPr/>
        </p:nvSpPr>
        <p:spPr>
          <a:xfrm>
            <a:off x="6950950" y="370950"/>
            <a:ext cx="160000" cy="447950"/>
          </a:xfrm>
          <a:custGeom>
            <a:pathLst>
              <a:path extrusionOk="0" h="17918" w="6400">
                <a:moveTo>
                  <a:pt x="6400" y="0"/>
                </a:moveTo>
                <a:cubicBezTo>
                  <a:pt x="3985" y="5864"/>
                  <a:pt x="0" y="11575"/>
                  <a:pt x="0" y="17918"/>
                </a:cubicBezTo>
              </a:path>
            </a:pathLst>
          </a:custGeom>
          <a:noFill/>
          <a:ln cap="flat" cmpd="sng" w="76200">
            <a:solidFill>
              <a:schemeClr val="accent5"/>
            </a:solidFill>
            <a:prstDash val="solid"/>
            <a:round/>
            <a:headEnd len="lg" w="lg" type="none"/>
            <a:tailEnd len="lg" w="lg" type="none"/>
          </a:ln>
        </p:spPr>
      </p:sp>
      <p:sp>
        <p:nvSpPr>
          <p:cNvPr id="422" name="Shape 422"/>
          <p:cNvSpPr/>
          <p:nvPr/>
        </p:nvSpPr>
        <p:spPr>
          <a:xfrm>
            <a:off x="7422900" y="426950"/>
            <a:ext cx="120000" cy="447944"/>
          </a:xfrm>
          <a:custGeom>
            <a:pathLst>
              <a:path extrusionOk="0" h="15038" w="4800">
                <a:moveTo>
                  <a:pt x="4800" y="0"/>
                </a:moveTo>
                <a:cubicBezTo>
                  <a:pt x="3523" y="5104"/>
                  <a:pt x="652" y="9816"/>
                  <a:pt x="0" y="15038"/>
                </a:cubicBezTo>
              </a:path>
            </a:pathLst>
          </a:custGeom>
          <a:noFill/>
          <a:ln cap="flat" cmpd="sng" w="76200">
            <a:solidFill>
              <a:schemeClr val="accent5"/>
            </a:solidFill>
            <a:prstDash val="solid"/>
            <a:round/>
            <a:headEnd len="lg" w="lg" type="none"/>
            <a:tailEnd len="lg" w="lg" type="none"/>
          </a:ln>
        </p:spPr>
      </p:sp>
      <p:sp>
        <p:nvSpPr>
          <p:cNvPr id="423" name="Shape 423"/>
          <p:cNvSpPr/>
          <p:nvPr/>
        </p:nvSpPr>
        <p:spPr>
          <a:xfrm>
            <a:off x="7837106" y="666086"/>
            <a:ext cx="191975" cy="206975"/>
          </a:xfrm>
          <a:custGeom>
            <a:pathLst>
              <a:path extrusionOk="0" h="8279" w="7679">
                <a:moveTo>
                  <a:pt x="7679" y="106"/>
                </a:moveTo>
                <a:cubicBezTo>
                  <a:pt x="4300" y="-738"/>
                  <a:pt x="-2430" y="7307"/>
                  <a:pt x="959" y="8105"/>
                </a:cubicBezTo>
                <a:cubicBezTo>
                  <a:pt x="3928" y="8803"/>
                  <a:pt x="6777" y="3772"/>
                  <a:pt x="6399" y="746"/>
                </a:cubicBezTo>
              </a:path>
            </a:pathLst>
          </a:custGeom>
          <a:noFill/>
          <a:ln cap="flat" cmpd="sng" w="76200">
            <a:solidFill>
              <a:schemeClr val="accent5"/>
            </a:solidFill>
            <a:prstDash val="solid"/>
            <a:round/>
            <a:headEnd len="lg" w="lg" type="none"/>
            <a:tailEnd len="lg" w="lg" type="none"/>
          </a:ln>
        </p:spPr>
      </p:sp>
      <p:sp>
        <p:nvSpPr>
          <p:cNvPr id="424" name="Shape 424"/>
          <p:cNvSpPr/>
          <p:nvPr/>
        </p:nvSpPr>
        <p:spPr>
          <a:xfrm>
            <a:off x="8080975" y="665470"/>
            <a:ext cx="216875" cy="208225"/>
          </a:xfrm>
          <a:custGeom>
            <a:pathLst>
              <a:path extrusionOk="0" h="8329" w="8675">
                <a:moveTo>
                  <a:pt x="0" y="8329"/>
                </a:moveTo>
                <a:cubicBezTo>
                  <a:pt x="1984" y="5210"/>
                  <a:pt x="5544" y="-2113"/>
                  <a:pt x="8000" y="649"/>
                </a:cubicBezTo>
                <a:cubicBezTo>
                  <a:pt x="9565" y="2410"/>
                  <a:pt x="7822" y="5378"/>
                  <a:pt x="7360" y="7689"/>
                </a:cubicBezTo>
              </a:path>
            </a:pathLst>
          </a:custGeom>
          <a:noFill/>
          <a:ln cap="flat" cmpd="sng" w="76200">
            <a:solidFill>
              <a:schemeClr val="accent5"/>
            </a:solidFill>
            <a:prstDash val="solid"/>
            <a:round/>
            <a:headEnd len="lg" w="lg" type="none"/>
            <a:tailEnd len="lg" w="lg" type="none"/>
          </a:ln>
        </p:spPr>
      </p:sp>
      <p:sp>
        <p:nvSpPr>
          <p:cNvPr id="425" name="Shape 425"/>
          <p:cNvSpPr/>
          <p:nvPr/>
        </p:nvSpPr>
        <p:spPr>
          <a:xfrm>
            <a:off x="8349750" y="575925"/>
            <a:ext cx="176000" cy="319950"/>
          </a:xfrm>
          <a:custGeom>
            <a:pathLst>
              <a:path extrusionOk="0" h="12798" w="7040">
                <a:moveTo>
                  <a:pt x="7040" y="0"/>
                </a:moveTo>
                <a:cubicBezTo>
                  <a:pt x="4943" y="628"/>
                  <a:pt x="1731" y="2773"/>
                  <a:pt x="2560" y="4799"/>
                </a:cubicBezTo>
                <a:cubicBezTo>
                  <a:pt x="3553" y="7227"/>
                  <a:pt x="5546" y="5651"/>
                  <a:pt x="6720" y="7999"/>
                </a:cubicBezTo>
                <a:cubicBezTo>
                  <a:pt x="7950" y="10460"/>
                  <a:pt x="2652" y="12061"/>
                  <a:pt x="0" y="12798"/>
                </a:cubicBezTo>
              </a:path>
            </a:pathLst>
          </a:custGeom>
          <a:noFill/>
          <a:ln cap="flat" cmpd="sng" w="76200">
            <a:solidFill>
              <a:schemeClr val="accent5"/>
            </a:solidFill>
            <a:prstDash val="solid"/>
            <a:round/>
            <a:headEnd len="lg" w="lg" type="none"/>
            <a:tailEnd len="lg" w="lg" type="none"/>
          </a:ln>
        </p:spPr>
      </p:sp>
      <p:sp>
        <p:nvSpPr>
          <p:cNvPr id="426" name="Shape 426"/>
          <p:cNvSpPr/>
          <p:nvPr/>
        </p:nvSpPr>
        <p:spPr>
          <a:xfrm>
            <a:off x="7054488" y="633338"/>
            <a:ext cx="255422" cy="175975"/>
          </a:xfrm>
          <a:custGeom>
            <a:pathLst>
              <a:path extrusionOk="0" h="7039" w="8356">
                <a:moveTo>
                  <a:pt x="3668" y="0"/>
                </a:moveTo>
                <a:cubicBezTo>
                  <a:pt x="2350" y="2049"/>
                  <a:pt x="-1644" y="6862"/>
                  <a:pt x="788" y="6719"/>
                </a:cubicBezTo>
                <a:cubicBezTo>
                  <a:pt x="3964" y="6532"/>
                  <a:pt x="9400" y="-2284"/>
                  <a:pt x="8147" y="640"/>
                </a:cubicBezTo>
                <a:cubicBezTo>
                  <a:pt x="7305" y="2602"/>
                  <a:pt x="5755" y="6521"/>
                  <a:pt x="7827" y="7039"/>
                </a:cubicBezTo>
              </a:path>
            </a:pathLst>
          </a:custGeom>
          <a:noFill/>
          <a:ln cap="flat" cmpd="sng" w="76200">
            <a:solidFill>
              <a:schemeClr val="accent5"/>
            </a:solidFill>
            <a:prstDash val="solid"/>
            <a:round/>
            <a:headEnd len="lg" w="lg" type="none"/>
            <a:tailEnd len="lg" w="lg" type="none"/>
          </a:ln>
        </p:spPr>
      </p:sp>
      <p:sp>
        <p:nvSpPr>
          <p:cNvPr id="427" name="Shape 427"/>
          <p:cNvSpPr/>
          <p:nvPr/>
        </p:nvSpPr>
        <p:spPr>
          <a:xfrm>
            <a:off x="7352525" y="659350"/>
            <a:ext cx="302361" cy="67775"/>
          </a:xfrm>
          <a:custGeom>
            <a:pathLst>
              <a:path extrusionOk="0" h="2711" w="15358">
                <a:moveTo>
                  <a:pt x="0" y="2711"/>
                </a:moveTo>
                <a:cubicBezTo>
                  <a:pt x="0" y="-2462"/>
                  <a:pt x="10339" y="1726"/>
                  <a:pt x="15358" y="471"/>
                </a:cubicBezTo>
              </a:path>
            </a:pathLst>
          </a:custGeom>
          <a:noFill/>
          <a:ln cap="flat" cmpd="sng" w="76200">
            <a:solidFill>
              <a:schemeClr val="accent5"/>
            </a:solidFill>
            <a:prstDash val="solid"/>
            <a:round/>
            <a:headEnd len="lg" w="lg" type="none"/>
            <a:tailEnd len="lg" w="lg" type="none"/>
          </a:ln>
        </p:spPr>
      </p:sp>
      <p:sp>
        <p:nvSpPr>
          <p:cNvPr id="428" name="Shape 428"/>
          <p:cNvSpPr/>
          <p:nvPr/>
        </p:nvSpPr>
        <p:spPr>
          <a:xfrm>
            <a:off x="7698784" y="570763"/>
            <a:ext cx="44850" cy="320300"/>
          </a:xfrm>
          <a:custGeom>
            <a:pathLst>
              <a:path extrusionOk="0" h="12812" w="1794">
                <a:moveTo>
                  <a:pt x="1794" y="0"/>
                </a:moveTo>
                <a:cubicBezTo>
                  <a:pt x="1368" y="4043"/>
                  <a:pt x="-1257" y="15645"/>
                  <a:pt x="834" y="12159"/>
                </a:cubicBezTo>
                <a:cubicBezTo>
                  <a:pt x="1537" y="10986"/>
                  <a:pt x="1314" y="10879"/>
                  <a:pt x="1794" y="9599"/>
                </a:cubicBezTo>
              </a:path>
            </a:pathLst>
          </a:custGeom>
          <a:noFill/>
          <a:ln cap="flat" cmpd="sng" w="76200">
            <a:solidFill>
              <a:schemeClr val="accent5"/>
            </a:solidFill>
            <a:prstDash val="solid"/>
            <a:round/>
            <a:headEnd len="lg" w="lg" type="none"/>
            <a:tailEnd len="lg" w="lg" type="none"/>
          </a:ln>
        </p:spPr>
      </p:sp>
      <p:sp>
        <p:nvSpPr>
          <p:cNvPr id="429" name="Shape 429"/>
          <p:cNvSpPr/>
          <p:nvPr/>
        </p:nvSpPr>
        <p:spPr>
          <a:xfrm>
            <a:off x="7701200" y="499775"/>
            <a:ext cx="40000" cy="16000"/>
          </a:xfrm>
          <a:custGeom>
            <a:pathLst>
              <a:path extrusionOk="0" h="640" w="1600">
                <a:moveTo>
                  <a:pt x="1600" y="0"/>
                </a:moveTo>
                <a:cubicBezTo>
                  <a:pt x="1042" y="139"/>
                  <a:pt x="344" y="180"/>
                  <a:pt x="0" y="640"/>
                </a:cubicBezTo>
              </a:path>
            </a:pathLst>
          </a:custGeom>
          <a:noFill/>
          <a:ln cap="flat" cmpd="sng" w="76200">
            <a:solidFill>
              <a:schemeClr val="accent5"/>
            </a:solidFill>
            <a:prstDash val="solid"/>
            <a:round/>
            <a:headEnd len="lg" w="lg" type="none"/>
            <a:tailEnd len="lg" w="lg" type="none"/>
          </a:ln>
        </p:spPr>
      </p:sp>
      <p:sp>
        <p:nvSpPr>
          <p:cNvPr id="430" name="Shape 430"/>
          <p:cNvSpPr/>
          <p:nvPr/>
        </p:nvSpPr>
        <p:spPr>
          <a:xfrm>
            <a:off x="6426375" y="993051"/>
            <a:ext cx="2181225" cy="133175"/>
          </a:xfrm>
          <a:custGeom>
            <a:pathLst>
              <a:path extrusionOk="0" h="5327" w="87249">
                <a:moveTo>
                  <a:pt x="0" y="5327"/>
                </a:moveTo>
                <a:cubicBezTo>
                  <a:pt x="29085" y="4111"/>
                  <a:pt x="58495" y="-3026"/>
                  <a:pt x="87249" y="1517"/>
                </a:cubicBezTo>
              </a:path>
            </a:pathLst>
          </a:custGeom>
          <a:noFill/>
          <a:ln cap="flat" cmpd="sng" w="76200">
            <a:solidFill>
              <a:schemeClr val="accent5"/>
            </a:solidFill>
            <a:prstDash val="solid"/>
            <a:round/>
            <a:headEnd len="lg" w="lg" type="none"/>
            <a:tailEnd len="lg" w="lg" type="none"/>
          </a:ln>
        </p:spPr>
      </p:sp>
      <p:sp>
        <p:nvSpPr>
          <p:cNvPr id="431" name="Shape 431"/>
          <p:cNvSpPr/>
          <p:nvPr/>
        </p:nvSpPr>
        <p:spPr>
          <a:xfrm>
            <a:off x="266725" y="1431025"/>
            <a:ext cx="225000" cy="276300"/>
          </a:xfrm>
          <a:prstGeom prst="snip1Rect">
            <a:avLst>
              <a:gd fmla="val 16667" name="adj"/>
            </a:avLst>
          </a:prstGeom>
          <a:solidFill>
            <a:srgbClr val="CEA4D4"/>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432" name="Shape 432"/>
          <p:cNvSpPr/>
          <p:nvPr/>
        </p:nvSpPr>
        <p:spPr>
          <a:xfrm rot="-971210">
            <a:off x="757228" y="1442234"/>
            <a:ext cx="224916" cy="300121"/>
          </a:xfrm>
          <a:prstGeom prst="snip1Rect">
            <a:avLst>
              <a:gd fmla="val 17455" name="adj"/>
            </a:avLst>
          </a:prstGeom>
          <a:solidFill>
            <a:srgbClr val="FFF2CC"/>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marR="0" rtl="0" algn="l">
              <a:lnSpc>
                <a:spcPct val="100000"/>
              </a:lnSpc>
              <a:spcBef>
                <a:spcPts val="0"/>
              </a:spcBef>
              <a:spcAft>
                <a:spcPts val="0"/>
              </a:spcAft>
              <a:buNone/>
            </a:pPr>
            <a:r>
              <a:t/>
            </a:r>
            <a:endParaRPr/>
          </a:p>
        </p:txBody>
      </p:sp>
      <p:sp>
        <p:nvSpPr>
          <p:cNvPr id="433" name="Shape 433"/>
          <p:cNvSpPr/>
          <p:nvPr/>
        </p:nvSpPr>
        <p:spPr>
          <a:xfrm rot="247750">
            <a:off x="1152501" y="1442198"/>
            <a:ext cx="224984" cy="300200"/>
          </a:xfrm>
          <a:prstGeom prst="snip1Rect">
            <a:avLst>
              <a:gd fmla="val 17455" name="adj"/>
            </a:avLst>
          </a:prstGeom>
          <a:solidFill>
            <a:srgbClr val="FFF2CC"/>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marR="0" rtl="0" algn="l">
              <a:lnSpc>
                <a:spcPct val="100000"/>
              </a:lnSpc>
              <a:spcBef>
                <a:spcPts val="0"/>
              </a:spcBef>
              <a:spcAft>
                <a:spcPts val="0"/>
              </a:spcAft>
              <a:buNone/>
            </a:pPr>
            <a:r>
              <a:t/>
            </a:r>
            <a:endParaRPr/>
          </a:p>
        </p:txBody>
      </p:sp>
      <p:sp>
        <p:nvSpPr>
          <p:cNvPr id="434" name="Shape 434"/>
          <p:cNvSpPr/>
          <p:nvPr/>
        </p:nvSpPr>
        <p:spPr>
          <a:xfrm rot="576034">
            <a:off x="1534110" y="1566096"/>
            <a:ext cx="224849" cy="300013"/>
          </a:xfrm>
          <a:prstGeom prst="snip1Rect">
            <a:avLst>
              <a:gd fmla="val 17455" name="adj"/>
            </a:avLst>
          </a:prstGeom>
          <a:solidFill>
            <a:srgbClr val="00FFFF"/>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marR="0" rtl="0" algn="l">
              <a:lnSpc>
                <a:spcPct val="100000"/>
              </a:lnSpc>
              <a:spcBef>
                <a:spcPts val="0"/>
              </a:spcBef>
              <a:spcAft>
                <a:spcPts val="0"/>
              </a:spcAft>
              <a:buNone/>
            </a:pPr>
            <a:r>
              <a:t/>
            </a:r>
            <a:endParaRPr/>
          </a:p>
        </p:txBody>
      </p:sp>
      <p:sp>
        <p:nvSpPr>
          <p:cNvPr id="435" name="Shape 435"/>
          <p:cNvSpPr/>
          <p:nvPr/>
        </p:nvSpPr>
        <p:spPr>
          <a:xfrm>
            <a:off x="404825" y="2011125"/>
            <a:ext cx="225000" cy="276300"/>
          </a:xfrm>
          <a:prstGeom prst="snip1Rect">
            <a:avLst>
              <a:gd fmla="val 16667" name="adj"/>
            </a:avLst>
          </a:prstGeom>
          <a:solidFill>
            <a:srgbClr val="00FFFF"/>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436" name="Shape 436"/>
          <p:cNvSpPr/>
          <p:nvPr/>
        </p:nvSpPr>
        <p:spPr>
          <a:xfrm rot="326202">
            <a:off x="714313" y="2103272"/>
            <a:ext cx="224811" cy="300185"/>
          </a:xfrm>
          <a:prstGeom prst="snip1Rect">
            <a:avLst>
              <a:gd fmla="val 17455" name="adj"/>
            </a:avLst>
          </a:prstGeom>
          <a:solidFill>
            <a:srgbClr val="00FFFF"/>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marR="0" rtl="0" algn="l">
              <a:lnSpc>
                <a:spcPct val="100000"/>
              </a:lnSpc>
              <a:spcBef>
                <a:spcPts val="0"/>
              </a:spcBef>
              <a:spcAft>
                <a:spcPts val="0"/>
              </a:spcAft>
              <a:buNone/>
            </a:pPr>
            <a:r>
              <a:t/>
            </a:r>
            <a:endParaRPr/>
          </a:p>
        </p:txBody>
      </p:sp>
      <p:sp>
        <p:nvSpPr>
          <p:cNvPr id="437" name="Shape 437"/>
          <p:cNvSpPr/>
          <p:nvPr/>
        </p:nvSpPr>
        <p:spPr>
          <a:xfrm rot="-339898">
            <a:off x="1080722" y="2103243"/>
            <a:ext cx="224898" cy="300243"/>
          </a:xfrm>
          <a:prstGeom prst="snip1Rect">
            <a:avLst>
              <a:gd fmla="val 17455" name="adj"/>
            </a:avLst>
          </a:prstGeom>
          <a:solidFill>
            <a:srgbClr val="FFF2CC"/>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marR="0" rtl="0" algn="l">
              <a:lnSpc>
                <a:spcPct val="100000"/>
              </a:lnSpc>
              <a:spcBef>
                <a:spcPts val="0"/>
              </a:spcBef>
              <a:spcAft>
                <a:spcPts val="0"/>
              </a:spcAft>
              <a:buNone/>
            </a:pPr>
            <a:r>
              <a:t/>
            </a:r>
            <a:endParaRPr/>
          </a:p>
        </p:txBody>
      </p:sp>
      <p:sp>
        <p:nvSpPr>
          <p:cNvPr id="438" name="Shape 438"/>
          <p:cNvSpPr/>
          <p:nvPr/>
        </p:nvSpPr>
        <p:spPr>
          <a:xfrm>
            <a:off x="1481710" y="1987420"/>
            <a:ext cx="224700" cy="300000"/>
          </a:xfrm>
          <a:prstGeom prst="snip1Rect">
            <a:avLst>
              <a:gd fmla="val 17455" name="adj"/>
            </a:avLst>
          </a:prstGeom>
          <a:solidFill>
            <a:srgbClr val="CEA4D4"/>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marR="0" rtl="0" algn="l">
              <a:lnSpc>
                <a:spcPct val="100000"/>
              </a:lnSpc>
              <a:spcBef>
                <a:spcPts val="0"/>
              </a:spcBef>
              <a:spcAft>
                <a:spcPts val="0"/>
              </a:spcAft>
              <a:buNone/>
            </a:pPr>
            <a:r>
              <a:t/>
            </a:r>
            <a:endParaRPr/>
          </a:p>
        </p:txBody>
      </p:sp>
      <p:sp>
        <p:nvSpPr>
          <p:cNvPr id="439" name="Shape 439"/>
          <p:cNvSpPr/>
          <p:nvPr/>
        </p:nvSpPr>
        <p:spPr>
          <a:xfrm>
            <a:off x="404825" y="2325450"/>
            <a:ext cx="225000" cy="276300"/>
          </a:xfrm>
          <a:prstGeom prst="snip1Rect">
            <a:avLst>
              <a:gd fmla="val 16667" name="adj"/>
            </a:avLst>
          </a:prstGeom>
          <a:solidFill>
            <a:srgbClr val="00FFFF"/>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440" name="Shape 440"/>
          <p:cNvSpPr/>
          <p:nvPr/>
        </p:nvSpPr>
        <p:spPr>
          <a:xfrm>
            <a:off x="404825" y="2663575"/>
            <a:ext cx="225000" cy="276300"/>
          </a:xfrm>
          <a:prstGeom prst="snip1Rect">
            <a:avLst>
              <a:gd fmla="val 16667" name="adj"/>
            </a:avLst>
          </a:prstGeom>
          <a:solidFill>
            <a:srgbClr val="FFF2CC"/>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441" name="Shape 441"/>
          <p:cNvSpPr/>
          <p:nvPr/>
        </p:nvSpPr>
        <p:spPr>
          <a:xfrm>
            <a:off x="3517425" y="1390113"/>
            <a:ext cx="225000" cy="276300"/>
          </a:xfrm>
          <a:prstGeom prst="snip1Rect">
            <a:avLst>
              <a:gd fmla="val 16667" name="adj"/>
            </a:avLst>
          </a:prstGeom>
          <a:solidFill>
            <a:srgbClr val="CEA4D4"/>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442" name="Shape 442"/>
          <p:cNvSpPr/>
          <p:nvPr/>
        </p:nvSpPr>
        <p:spPr>
          <a:xfrm rot="-4584">
            <a:off x="3807903" y="1604825"/>
            <a:ext cx="225000" cy="300000"/>
          </a:xfrm>
          <a:prstGeom prst="snip1Rect">
            <a:avLst>
              <a:gd fmla="val 17455" name="adj"/>
            </a:avLst>
          </a:prstGeom>
          <a:solidFill>
            <a:srgbClr val="FFF2CC"/>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marR="0" rtl="0" algn="l">
              <a:lnSpc>
                <a:spcPct val="100000"/>
              </a:lnSpc>
              <a:spcBef>
                <a:spcPts val="0"/>
              </a:spcBef>
              <a:spcAft>
                <a:spcPts val="0"/>
              </a:spcAft>
              <a:buNone/>
            </a:pPr>
            <a:r>
              <a:t/>
            </a:r>
            <a:endParaRPr/>
          </a:p>
        </p:txBody>
      </p:sp>
      <p:sp>
        <p:nvSpPr>
          <p:cNvPr id="443" name="Shape 443"/>
          <p:cNvSpPr/>
          <p:nvPr/>
        </p:nvSpPr>
        <p:spPr>
          <a:xfrm rot="-889980">
            <a:off x="4139378" y="1335339"/>
            <a:ext cx="224998" cy="300307"/>
          </a:xfrm>
          <a:prstGeom prst="snip1Rect">
            <a:avLst>
              <a:gd fmla="val 17455" name="adj"/>
            </a:avLst>
          </a:prstGeom>
          <a:solidFill>
            <a:srgbClr val="FFF2CC"/>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marR="0" rtl="0" algn="l">
              <a:lnSpc>
                <a:spcPct val="100000"/>
              </a:lnSpc>
              <a:spcBef>
                <a:spcPts val="0"/>
              </a:spcBef>
              <a:spcAft>
                <a:spcPts val="0"/>
              </a:spcAft>
              <a:buNone/>
            </a:pPr>
            <a:r>
              <a:t/>
            </a:r>
            <a:endParaRPr/>
          </a:p>
        </p:txBody>
      </p:sp>
      <p:sp>
        <p:nvSpPr>
          <p:cNvPr id="444" name="Shape 444"/>
          <p:cNvSpPr/>
          <p:nvPr/>
        </p:nvSpPr>
        <p:spPr>
          <a:xfrm rot="-224879">
            <a:off x="3182203" y="1757131"/>
            <a:ext cx="224881" cy="300034"/>
          </a:xfrm>
          <a:prstGeom prst="snip1Rect">
            <a:avLst>
              <a:gd fmla="val 17455" name="adj"/>
            </a:avLst>
          </a:prstGeom>
          <a:solidFill>
            <a:srgbClr val="00FFFF"/>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marR="0" rtl="0" algn="l">
              <a:lnSpc>
                <a:spcPct val="100000"/>
              </a:lnSpc>
              <a:spcBef>
                <a:spcPts val="0"/>
              </a:spcBef>
              <a:spcAft>
                <a:spcPts val="0"/>
              </a:spcAft>
              <a:buNone/>
            </a:pPr>
            <a:r>
              <a:t/>
            </a:r>
            <a:endParaRPr/>
          </a:p>
        </p:txBody>
      </p:sp>
      <p:sp>
        <p:nvSpPr>
          <p:cNvPr id="445" name="Shape 445"/>
          <p:cNvSpPr/>
          <p:nvPr/>
        </p:nvSpPr>
        <p:spPr>
          <a:xfrm>
            <a:off x="3931750" y="2074288"/>
            <a:ext cx="225000" cy="276300"/>
          </a:xfrm>
          <a:prstGeom prst="snip1Rect">
            <a:avLst>
              <a:gd fmla="val 16667" name="adj"/>
            </a:avLst>
          </a:prstGeom>
          <a:solidFill>
            <a:srgbClr val="00FFFF"/>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446" name="Shape 446"/>
          <p:cNvSpPr/>
          <p:nvPr/>
        </p:nvSpPr>
        <p:spPr>
          <a:xfrm rot="326202">
            <a:off x="4216563" y="1757059"/>
            <a:ext cx="224811" cy="300185"/>
          </a:xfrm>
          <a:prstGeom prst="snip1Rect">
            <a:avLst>
              <a:gd fmla="val 17455" name="adj"/>
            </a:avLst>
          </a:prstGeom>
          <a:solidFill>
            <a:srgbClr val="00FFFF"/>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marR="0" rtl="0" algn="l">
              <a:lnSpc>
                <a:spcPct val="100000"/>
              </a:lnSpc>
              <a:spcBef>
                <a:spcPts val="0"/>
              </a:spcBef>
              <a:spcAft>
                <a:spcPts val="0"/>
              </a:spcAft>
              <a:buNone/>
            </a:pPr>
            <a:r>
              <a:t/>
            </a:r>
            <a:endParaRPr/>
          </a:p>
        </p:txBody>
      </p:sp>
      <p:sp>
        <p:nvSpPr>
          <p:cNvPr id="447" name="Shape 447"/>
          <p:cNvSpPr/>
          <p:nvPr/>
        </p:nvSpPr>
        <p:spPr>
          <a:xfrm rot="-339898">
            <a:off x="4088547" y="2165181"/>
            <a:ext cx="224898" cy="300243"/>
          </a:xfrm>
          <a:prstGeom prst="snip1Rect">
            <a:avLst>
              <a:gd fmla="val 17455" name="adj"/>
            </a:avLst>
          </a:prstGeom>
          <a:solidFill>
            <a:srgbClr val="FFF2CC"/>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marR="0" rtl="0" algn="l">
              <a:lnSpc>
                <a:spcPct val="100000"/>
              </a:lnSpc>
              <a:spcBef>
                <a:spcPts val="0"/>
              </a:spcBef>
              <a:spcAft>
                <a:spcPts val="0"/>
              </a:spcAft>
              <a:buNone/>
            </a:pPr>
            <a:r>
              <a:t/>
            </a:r>
            <a:endParaRPr/>
          </a:p>
        </p:txBody>
      </p:sp>
      <p:sp>
        <p:nvSpPr>
          <p:cNvPr id="448" name="Shape 448"/>
          <p:cNvSpPr/>
          <p:nvPr/>
        </p:nvSpPr>
        <p:spPr>
          <a:xfrm rot="-515702">
            <a:off x="4575616" y="1566072"/>
            <a:ext cx="224825" cy="300048"/>
          </a:xfrm>
          <a:prstGeom prst="snip1Rect">
            <a:avLst>
              <a:gd fmla="val 17455" name="adj"/>
            </a:avLst>
          </a:prstGeom>
          <a:solidFill>
            <a:srgbClr val="CEA4D4"/>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marR="0" rtl="0" algn="l">
              <a:lnSpc>
                <a:spcPct val="100000"/>
              </a:lnSpc>
              <a:spcBef>
                <a:spcPts val="0"/>
              </a:spcBef>
              <a:spcAft>
                <a:spcPts val="0"/>
              </a:spcAft>
              <a:buNone/>
            </a:pPr>
            <a:r>
              <a:t/>
            </a:r>
            <a:endParaRPr/>
          </a:p>
        </p:txBody>
      </p:sp>
      <p:sp>
        <p:nvSpPr>
          <p:cNvPr id="449" name="Shape 449"/>
          <p:cNvSpPr/>
          <p:nvPr/>
        </p:nvSpPr>
        <p:spPr>
          <a:xfrm rot="937828">
            <a:off x="3484461" y="1907960"/>
            <a:ext cx="224918" cy="276305"/>
          </a:xfrm>
          <a:prstGeom prst="snip1Rect">
            <a:avLst>
              <a:gd fmla="val 16667" name="adj"/>
            </a:avLst>
          </a:prstGeom>
          <a:solidFill>
            <a:srgbClr val="00FFFF"/>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450" name="Shape 450"/>
          <p:cNvSpPr/>
          <p:nvPr/>
        </p:nvSpPr>
        <p:spPr>
          <a:xfrm>
            <a:off x="3191600" y="1933138"/>
            <a:ext cx="225000" cy="276300"/>
          </a:xfrm>
          <a:prstGeom prst="snip1Rect">
            <a:avLst>
              <a:gd fmla="val 16667" name="adj"/>
            </a:avLst>
          </a:prstGeom>
          <a:solidFill>
            <a:srgbClr val="FFF2CC"/>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451" name="Shape 451"/>
          <p:cNvSpPr/>
          <p:nvPr/>
        </p:nvSpPr>
        <p:spPr>
          <a:xfrm>
            <a:off x="4622188" y="2064188"/>
            <a:ext cx="225000" cy="276300"/>
          </a:xfrm>
          <a:prstGeom prst="snip1Rect">
            <a:avLst>
              <a:gd fmla="val 16667" name="adj"/>
            </a:avLst>
          </a:prstGeom>
          <a:solidFill>
            <a:srgbClr val="CEA4D4"/>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452" name="Shape 452"/>
          <p:cNvSpPr/>
          <p:nvPr/>
        </p:nvSpPr>
        <p:spPr>
          <a:xfrm rot="-4584">
            <a:off x="4912665" y="2278900"/>
            <a:ext cx="225000" cy="300000"/>
          </a:xfrm>
          <a:prstGeom prst="snip1Rect">
            <a:avLst>
              <a:gd fmla="val 17455" name="adj"/>
            </a:avLst>
          </a:prstGeom>
          <a:solidFill>
            <a:srgbClr val="FFF2CC"/>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marR="0" rtl="0" algn="l">
              <a:lnSpc>
                <a:spcPct val="100000"/>
              </a:lnSpc>
              <a:spcBef>
                <a:spcPts val="0"/>
              </a:spcBef>
              <a:spcAft>
                <a:spcPts val="0"/>
              </a:spcAft>
              <a:buNone/>
            </a:pPr>
            <a:r>
              <a:t/>
            </a:r>
            <a:endParaRPr/>
          </a:p>
        </p:txBody>
      </p:sp>
      <p:sp>
        <p:nvSpPr>
          <p:cNvPr id="453" name="Shape 453"/>
          <p:cNvSpPr/>
          <p:nvPr/>
        </p:nvSpPr>
        <p:spPr>
          <a:xfrm>
            <a:off x="4139363" y="2582013"/>
            <a:ext cx="225000" cy="276300"/>
          </a:xfrm>
          <a:prstGeom prst="snip1Rect">
            <a:avLst>
              <a:gd fmla="val 16667" name="adj"/>
            </a:avLst>
          </a:prstGeom>
          <a:solidFill>
            <a:srgbClr val="00FFFF"/>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454" name="Shape 454"/>
          <p:cNvSpPr/>
          <p:nvPr/>
        </p:nvSpPr>
        <p:spPr>
          <a:xfrm rot="326202">
            <a:off x="5094975" y="1526259"/>
            <a:ext cx="224811" cy="300185"/>
          </a:xfrm>
          <a:prstGeom prst="snip1Rect">
            <a:avLst>
              <a:gd fmla="val 17455" name="adj"/>
            </a:avLst>
          </a:prstGeom>
          <a:solidFill>
            <a:srgbClr val="00FFFF"/>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marR="0" rtl="0" algn="l">
              <a:lnSpc>
                <a:spcPct val="100000"/>
              </a:lnSpc>
              <a:spcBef>
                <a:spcPts val="0"/>
              </a:spcBef>
              <a:spcAft>
                <a:spcPts val="0"/>
              </a:spcAft>
              <a:buNone/>
            </a:pPr>
            <a:r>
              <a:t/>
            </a:r>
            <a:endParaRPr/>
          </a:p>
        </p:txBody>
      </p:sp>
      <p:sp>
        <p:nvSpPr>
          <p:cNvPr id="455" name="Shape 455"/>
          <p:cNvSpPr/>
          <p:nvPr/>
        </p:nvSpPr>
        <p:spPr>
          <a:xfrm rot="-339898">
            <a:off x="3532697" y="2486181"/>
            <a:ext cx="224898" cy="300243"/>
          </a:xfrm>
          <a:prstGeom prst="snip1Rect">
            <a:avLst>
              <a:gd fmla="val 17455" name="adj"/>
            </a:avLst>
          </a:prstGeom>
          <a:solidFill>
            <a:srgbClr val="FFF2CC"/>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marR="0" rtl="0" algn="l">
              <a:lnSpc>
                <a:spcPct val="100000"/>
              </a:lnSpc>
              <a:spcBef>
                <a:spcPts val="0"/>
              </a:spcBef>
              <a:spcAft>
                <a:spcPts val="0"/>
              </a:spcAft>
              <a:buNone/>
            </a:pPr>
            <a:r>
              <a:t/>
            </a:r>
            <a:endParaRPr/>
          </a:p>
        </p:txBody>
      </p:sp>
      <p:sp>
        <p:nvSpPr>
          <p:cNvPr id="456" name="Shape 456"/>
          <p:cNvSpPr/>
          <p:nvPr/>
        </p:nvSpPr>
        <p:spPr>
          <a:xfrm rot="937828">
            <a:off x="4589224" y="2582035"/>
            <a:ext cx="224918" cy="276305"/>
          </a:xfrm>
          <a:prstGeom prst="snip1Rect">
            <a:avLst>
              <a:gd fmla="val 16667" name="adj"/>
            </a:avLst>
          </a:prstGeom>
          <a:solidFill>
            <a:srgbClr val="00FFFF"/>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457" name="Shape 457"/>
          <p:cNvSpPr/>
          <p:nvPr/>
        </p:nvSpPr>
        <p:spPr>
          <a:xfrm rot="-339898">
            <a:off x="3182197" y="2052231"/>
            <a:ext cx="224898" cy="300243"/>
          </a:xfrm>
          <a:prstGeom prst="snip1Rect">
            <a:avLst>
              <a:gd fmla="val 17455" name="adj"/>
            </a:avLst>
          </a:prstGeom>
          <a:solidFill>
            <a:srgbClr val="FFF2CC"/>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marR="0" rtl="0" algn="l">
              <a:lnSpc>
                <a:spcPct val="100000"/>
              </a:lnSpc>
              <a:spcBef>
                <a:spcPts val="0"/>
              </a:spcBef>
              <a:spcAft>
                <a:spcPts val="0"/>
              </a:spcAft>
              <a:buNone/>
            </a:pPr>
            <a:r>
              <a:t/>
            </a:r>
            <a:endParaRPr/>
          </a:p>
        </p:txBody>
      </p:sp>
      <p:sp>
        <p:nvSpPr>
          <p:cNvPr id="458" name="Shape 458"/>
          <p:cNvSpPr/>
          <p:nvPr/>
        </p:nvSpPr>
        <p:spPr>
          <a:xfrm>
            <a:off x="3197025" y="2209438"/>
            <a:ext cx="225000" cy="276300"/>
          </a:xfrm>
          <a:prstGeom prst="snip1Rect">
            <a:avLst>
              <a:gd fmla="val 16667" name="adj"/>
            </a:avLst>
          </a:prstGeom>
          <a:solidFill>
            <a:srgbClr val="CEA4D4"/>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459" name="Shape 459"/>
          <p:cNvSpPr/>
          <p:nvPr/>
        </p:nvSpPr>
        <p:spPr>
          <a:xfrm rot="-339898">
            <a:off x="1524634" y="2141343"/>
            <a:ext cx="224898" cy="300243"/>
          </a:xfrm>
          <a:prstGeom prst="snip1Rect">
            <a:avLst>
              <a:gd fmla="val 17455" name="adj"/>
            </a:avLst>
          </a:prstGeom>
          <a:solidFill>
            <a:srgbClr val="FFF2CC"/>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marR="0" rtl="0" algn="l">
              <a:lnSpc>
                <a:spcPct val="100000"/>
              </a:lnSpc>
              <a:spcBef>
                <a:spcPts val="0"/>
              </a:spcBef>
              <a:spcAft>
                <a:spcPts val="0"/>
              </a:spcAft>
              <a:buNone/>
            </a:pPr>
            <a:r>
              <a:t/>
            </a:r>
            <a:endParaRPr/>
          </a:p>
        </p:txBody>
      </p:sp>
      <p:sp>
        <p:nvSpPr>
          <p:cNvPr id="460" name="Shape 460"/>
          <p:cNvSpPr/>
          <p:nvPr/>
        </p:nvSpPr>
        <p:spPr>
          <a:xfrm>
            <a:off x="322575" y="1528230"/>
            <a:ext cx="114300" cy="21850"/>
          </a:xfrm>
          <a:custGeom>
            <a:pathLst>
              <a:path extrusionOk="0" h="874" w="4572">
                <a:moveTo>
                  <a:pt x="0" y="112"/>
                </a:moveTo>
                <a:cubicBezTo>
                  <a:pt x="1498" y="-262"/>
                  <a:pt x="3056" y="571"/>
                  <a:pt x="4572" y="874"/>
                </a:cubicBezTo>
              </a:path>
            </a:pathLst>
          </a:custGeom>
          <a:noFill/>
          <a:ln cap="flat" cmpd="sng" w="9525">
            <a:solidFill>
              <a:schemeClr val="dk2"/>
            </a:solidFill>
            <a:prstDash val="solid"/>
            <a:round/>
            <a:headEnd len="lg" w="lg" type="none"/>
            <a:tailEnd len="lg" w="lg" type="none"/>
          </a:ln>
        </p:spPr>
      </p:sp>
      <p:sp>
        <p:nvSpPr>
          <p:cNvPr id="461" name="Shape 461"/>
          <p:cNvSpPr/>
          <p:nvPr/>
        </p:nvSpPr>
        <p:spPr>
          <a:xfrm>
            <a:off x="318200" y="1565537"/>
            <a:ext cx="114300" cy="67774"/>
          </a:xfrm>
          <a:custGeom>
            <a:pathLst>
              <a:path extrusionOk="0" h="874" w="4572">
                <a:moveTo>
                  <a:pt x="0" y="112"/>
                </a:moveTo>
                <a:cubicBezTo>
                  <a:pt x="1498" y="-262"/>
                  <a:pt x="3056" y="571"/>
                  <a:pt x="4572" y="874"/>
                </a:cubicBezTo>
              </a:path>
            </a:pathLst>
          </a:custGeom>
          <a:noFill/>
          <a:ln cap="flat" cmpd="sng" w="9525">
            <a:solidFill>
              <a:schemeClr val="dk2"/>
            </a:solidFill>
            <a:prstDash val="solid"/>
            <a:round/>
            <a:headEnd len="lg" w="lg" type="none"/>
            <a:tailEnd len="lg" w="lg" type="none"/>
          </a:ln>
        </p:spPr>
      </p:sp>
      <p:sp>
        <p:nvSpPr>
          <p:cNvPr id="462" name="Shape 462"/>
          <p:cNvSpPr/>
          <p:nvPr/>
        </p:nvSpPr>
        <p:spPr>
          <a:xfrm rot="-1216021">
            <a:off x="800160" y="1541589"/>
            <a:ext cx="114301" cy="21850"/>
          </a:xfrm>
          <a:custGeom>
            <a:pathLst>
              <a:path extrusionOk="0" h="874" w="4572">
                <a:moveTo>
                  <a:pt x="0" y="112"/>
                </a:moveTo>
                <a:cubicBezTo>
                  <a:pt x="1498" y="-262"/>
                  <a:pt x="3056" y="571"/>
                  <a:pt x="4572" y="874"/>
                </a:cubicBezTo>
              </a:path>
            </a:pathLst>
          </a:custGeom>
          <a:noFill/>
          <a:ln cap="flat" cmpd="sng" w="9525">
            <a:solidFill>
              <a:schemeClr val="dk2"/>
            </a:solidFill>
            <a:prstDash val="solid"/>
            <a:round/>
            <a:headEnd len="lg" w="lg" type="none"/>
            <a:tailEnd len="lg" w="lg" type="none"/>
          </a:ln>
        </p:spPr>
      </p:sp>
      <p:sp>
        <p:nvSpPr>
          <p:cNvPr id="463" name="Shape 463"/>
          <p:cNvSpPr/>
          <p:nvPr/>
        </p:nvSpPr>
        <p:spPr>
          <a:xfrm rot="-1216021">
            <a:off x="816936" y="1576679"/>
            <a:ext cx="114301" cy="67774"/>
          </a:xfrm>
          <a:custGeom>
            <a:pathLst>
              <a:path extrusionOk="0" h="874" w="4572">
                <a:moveTo>
                  <a:pt x="0" y="112"/>
                </a:moveTo>
                <a:cubicBezTo>
                  <a:pt x="1498" y="-262"/>
                  <a:pt x="3056" y="571"/>
                  <a:pt x="4572" y="874"/>
                </a:cubicBezTo>
              </a:path>
            </a:pathLst>
          </a:custGeom>
          <a:noFill/>
          <a:ln cap="flat" cmpd="sng" w="9525">
            <a:solidFill>
              <a:schemeClr val="dk2"/>
            </a:solidFill>
            <a:prstDash val="solid"/>
            <a:round/>
            <a:headEnd len="lg" w="lg" type="none"/>
            <a:tailEnd len="lg" w="lg" type="none"/>
          </a:ln>
        </p:spPr>
      </p:sp>
      <p:sp>
        <p:nvSpPr>
          <p:cNvPr id="464" name="Shape 464"/>
          <p:cNvSpPr/>
          <p:nvPr/>
        </p:nvSpPr>
        <p:spPr>
          <a:xfrm rot="9975500">
            <a:off x="1213304" y="1629555"/>
            <a:ext cx="115385" cy="26620"/>
          </a:xfrm>
          <a:custGeom>
            <a:pathLst>
              <a:path extrusionOk="0" h="874" w="4572">
                <a:moveTo>
                  <a:pt x="0" y="112"/>
                </a:moveTo>
                <a:cubicBezTo>
                  <a:pt x="1498" y="-262"/>
                  <a:pt x="3056" y="571"/>
                  <a:pt x="4572" y="874"/>
                </a:cubicBezTo>
              </a:path>
            </a:pathLst>
          </a:custGeom>
          <a:noFill/>
          <a:ln cap="flat" cmpd="sng" w="9525">
            <a:solidFill>
              <a:schemeClr val="dk2"/>
            </a:solidFill>
            <a:prstDash val="solid"/>
            <a:round/>
            <a:headEnd len="lg" w="lg" type="none"/>
            <a:tailEnd len="lg" w="lg" type="none"/>
          </a:ln>
        </p:spPr>
      </p:sp>
      <p:sp>
        <p:nvSpPr>
          <p:cNvPr id="465" name="Shape 465"/>
          <p:cNvSpPr/>
          <p:nvPr/>
        </p:nvSpPr>
        <p:spPr>
          <a:xfrm rot="9975500">
            <a:off x="1205803" y="1528056"/>
            <a:ext cx="115385" cy="82570"/>
          </a:xfrm>
          <a:custGeom>
            <a:pathLst>
              <a:path extrusionOk="0" h="874" w="4572">
                <a:moveTo>
                  <a:pt x="0" y="112"/>
                </a:moveTo>
                <a:cubicBezTo>
                  <a:pt x="1498" y="-262"/>
                  <a:pt x="3056" y="571"/>
                  <a:pt x="4572" y="874"/>
                </a:cubicBezTo>
              </a:path>
            </a:pathLst>
          </a:custGeom>
          <a:noFill/>
          <a:ln cap="flat" cmpd="sng" w="9525">
            <a:solidFill>
              <a:schemeClr val="dk2"/>
            </a:solidFill>
            <a:prstDash val="solid"/>
            <a:round/>
            <a:headEnd len="lg" w="lg" type="none"/>
            <a:tailEnd len="lg" w="lg" type="none"/>
          </a:ln>
        </p:spPr>
      </p:sp>
      <p:sp>
        <p:nvSpPr>
          <p:cNvPr id="466" name="Shape 466"/>
          <p:cNvSpPr/>
          <p:nvPr/>
        </p:nvSpPr>
        <p:spPr>
          <a:xfrm rot="9975500">
            <a:off x="760004" y="2290642"/>
            <a:ext cx="115385" cy="26620"/>
          </a:xfrm>
          <a:custGeom>
            <a:pathLst>
              <a:path extrusionOk="0" h="874" w="4572">
                <a:moveTo>
                  <a:pt x="0" y="112"/>
                </a:moveTo>
                <a:cubicBezTo>
                  <a:pt x="1498" y="-262"/>
                  <a:pt x="3056" y="571"/>
                  <a:pt x="4572" y="874"/>
                </a:cubicBezTo>
              </a:path>
            </a:pathLst>
          </a:custGeom>
          <a:noFill/>
          <a:ln cap="flat" cmpd="sng" w="9525">
            <a:solidFill>
              <a:schemeClr val="dk2"/>
            </a:solidFill>
            <a:prstDash val="solid"/>
            <a:round/>
            <a:headEnd len="lg" w="lg" type="none"/>
            <a:tailEnd len="lg" w="lg" type="none"/>
          </a:ln>
        </p:spPr>
      </p:sp>
      <p:sp>
        <p:nvSpPr>
          <p:cNvPr id="467" name="Shape 467"/>
          <p:cNvSpPr/>
          <p:nvPr/>
        </p:nvSpPr>
        <p:spPr>
          <a:xfrm rot="9975500">
            <a:off x="752503" y="2189143"/>
            <a:ext cx="115385" cy="82570"/>
          </a:xfrm>
          <a:custGeom>
            <a:pathLst>
              <a:path extrusionOk="0" h="874" w="4572">
                <a:moveTo>
                  <a:pt x="0" y="112"/>
                </a:moveTo>
                <a:cubicBezTo>
                  <a:pt x="1498" y="-262"/>
                  <a:pt x="3056" y="571"/>
                  <a:pt x="4572" y="874"/>
                </a:cubicBezTo>
              </a:path>
            </a:pathLst>
          </a:custGeom>
          <a:noFill/>
          <a:ln cap="flat" cmpd="sng" w="9525">
            <a:solidFill>
              <a:schemeClr val="dk2"/>
            </a:solidFill>
            <a:prstDash val="solid"/>
            <a:round/>
            <a:headEnd len="lg" w="lg" type="none"/>
            <a:tailEnd len="lg" w="lg" type="none"/>
          </a:ln>
        </p:spPr>
      </p:sp>
      <p:sp>
        <p:nvSpPr>
          <p:cNvPr id="468" name="Shape 468"/>
          <p:cNvSpPr/>
          <p:nvPr/>
        </p:nvSpPr>
        <p:spPr>
          <a:xfrm rot="9975500">
            <a:off x="466503" y="2107993"/>
            <a:ext cx="115385" cy="82570"/>
          </a:xfrm>
          <a:custGeom>
            <a:pathLst>
              <a:path extrusionOk="0" h="874" w="4572">
                <a:moveTo>
                  <a:pt x="0" y="112"/>
                </a:moveTo>
                <a:cubicBezTo>
                  <a:pt x="1498" y="-262"/>
                  <a:pt x="3056" y="571"/>
                  <a:pt x="4572" y="874"/>
                </a:cubicBezTo>
              </a:path>
            </a:pathLst>
          </a:custGeom>
          <a:noFill/>
          <a:ln cap="flat" cmpd="sng" w="9525">
            <a:solidFill>
              <a:schemeClr val="dk2"/>
            </a:solidFill>
            <a:prstDash val="solid"/>
            <a:round/>
            <a:headEnd len="lg" w="lg" type="none"/>
            <a:tailEnd len="lg" w="lg" type="none"/>
          </a:ln>
        </p:spPr>
      </p:sp>
      <p:sp>
        <p:nvSpPr>
          <p:cNvPr id="469" name="Shape 469"/>
          <p:cNvSpPr/>
          <p:nvPr/>
        </p:nvSpPr>
        <p:spPr>
          <a:xfrm rot="-939706">
            <a:off x="1109666" y="2179557"/>
            <a:ext cx="152551" cy="31561"/>
          </a:xfrm>
          <a:custGeom>
            <a:pathLst>
              <a:path extrusionOk="0" h="874" w="4572">
                <a:moveTo>
                  <a:pt x="0" y="112"/>
                </a:moveTo>
                <a:cubicBezTo>
                  <a:pt x="1498" y="-262"/>
                  <a:pt x="3056" y="571"/>
                  <a:pt x="4572" y="874"/>
                </a:cubicBezTo>
              </a:path>
            </a:pathLst>
          </a:custGeom>
          <a:noFill/>
          <a:ln cap="flat" cmpd="sng" w="9525">
            <a:solidFill>
              <a:schemeClr val="dk2"/>
            </a:solidFill>
            <a:prstDash val="solid"/>
            <a:round/>
            <a:headEnd len="lg" w="lg" type="none"/>
            <a:tailEnd len="lg" w="lg" type="none"/>
          </a:ln>
        </p:spPr>
      </p:sp>
      <p:sp>
        <p:nvSpPr>
          <p:cNvPr id="470" name="Shape 470"/>
          <p:cNvSpPr/>
          <p:nvPr/>
        </p:nvSpPr>
        <p:spPr>
          <a:xfrm rot="-939706">
            <a:off x="1125486" y="2232339"/>
            <a:ext cx="152551" cy="97896"/>
          </a:xfrm>
          <a:custGeom>
            <a:pathLst>
              <a:path extrusionOk="0" h="874" w="4572">
                <a:moveTo>
                  <a:pt x="0" y="112"/>
                </a:moveTo>
                <a:cubicBezTo>
                  <a:pt x="1498" y="-262"/>
                  <a:pt x="3056" y="571"/>
                  <a:pt x="4572" y="874"/>
                </a:cubicBezTo>
              </a:path>
            </a:pathLst>
          </a:custGeom>
          <a:noFill/>
          <a:ln cap="flat" cmpd="sng" w="9525">
            <a:solidFill>
              <a:schemeClr val="dk2"/>
            </a:solidFill>
            <a:prstDash val="solid"/>
            <a:round/>
            <a:headEnd len="lg" w="lg" type="none"/>
            <a:tailEnd len="lg" w="lg" type="none"/>
          </a:ln>
        </p:spPr>
      </p:sp>
      <p:sp>
        <p:nvSpPr>
          <p:cNvPr id="471" name="Shape 471"/>
          <p:cNvSpPr/>
          <p:nvPr/>
        </p:nvSpPr>
        <p:spPr>
          <a:xfrm rot="-939706">
            <a:off x="1560823" y="2242526"/>
            <a:ext cx="152551" cy="97896"/>
          </a:xfrm>
          <a:custGeom>
            <a:pathLst>
              <a:path extrusionOk="0" h="874" w="4572">
                <a:moveTo>
                  <a:pt x="0" y="112"/>
                </a:moveTo>
                <a:cubicBezTo>
                  <a:pt x="1498" y="-262"/>
                  <a:pt x="3056" y="571"/>
                  <a:pt x="4572" y="874"/>
                </a:cubicBezTo>
              </a:path>
            </a:pathLst>
          </a:custGeom>
          <a:noFill/>
          <a:ln cap="flat" cmpd="sng" w="9525">
            <a:solidFill>
              <a:schemeClr val="dk2"/>
            </a:solidFill>
            <a:prstDash val="solid"/>
            <a:round/>
            <a:headEnd len="lg" w="lg" type="none"/>
            <a:tailEnd len="lg" w="lg" type="none"/>
          </a:ln>
        </p:spPr>
      </p:sp>
      <p:sp>
        <p:nvSpPr>
          <p:cNvPr id="472" name="Shape 472"/>
          <p:cNvSpPr/>
          <p:nvPr/>
        </p:nvSpPr>
        <p:spPr>
          <a:xfrm>
            <a:off x="1585950" y="1696458"/>
            <a:ext cx="104775" cy="18550"/>
          </a:xfrm>
          <a:custGeom>
            <a:pathLst>
              <a:path extrusionOk="0" h="742" w="4191">
                <a:moveTo>
                  <a:pt x="0" y="86"/>
                </a:moveTo>
                <a:cubicBezTo>
                  <a:pt x="1367" y="-256"/>
                  <a:pt x="2823" y="999"/>
                  <a:pt x="4191" y="657"/>
                </a:cubicBezTo>
              </a:path>
            </a:pathLst>
          </a:custGeom>
          <a:noFill/>
          <a:ln cap="flat" cmpd="sng" w="9525">
            <a:solidFill>
              <a:schemeClr val="dk2"/>
            </a:solidFill>
            <a:prstDash val="solid"/>
            <a:round/>
            <a:headEnd len="lg" w="lg" type="none"/>
            <a:tailEnd len="lg" w="lg" type="none"/>
          </a:ln>
        </p:spPr>
      </p:sp>
      <p:sp>
        <p:nvSpPr>
          <p:cNvPr id="473" name="Shape 473"/>
          <p:cNvSpPr/>
          <p:nvPr/>
        </p:nvSpPr>
        <p:spPr>
          <a:xfrm>
            <a:off x="438175" y="2425108"/>
            <a:ext cx="128600" cy="16450"/>
          </a:xfrm>
          <a:custGeom>
            <a:pathLst>
              <a:path extrusionOk="0" h="658" w="5144">
                <a:moveTo>
                  <a:pt x="0" y="658"/>
                </a:moveTo>
                <a:cubicBezTo>
                  <a:pt x="1462" y="-256"/>
                  <a:pt x="3418" y="86"/>
                  <a:pt x="5144" y="86"/>
                </a:cubicBezTo>
              </a:path>
            </a:pathLst>
          </a:custGeom>
          <a:noFill/>
          <a:ln cap="flat" cmpd="sng" w="9525">
            <a:solidFill>
              <a:schemeClr val="dk2"/>
            </a:solidFill>
            <a:prstDash val="solid"/>
            <a:round/>
            <a:headEnd len="lg" w="lg" type="none"/>
            <a:tailEnd len="lg" w="lg" type="none"/>
          </a:ln>
        </p:spPr>
      </p:sp>
      <p:sp>
        <p:nvSpPr>
          <p:cNvPr id="474" name="Shape 474"/>
          <p:cNvSpPr/>
          <p:nvPr/>
        </p:nvSpPr>
        <p:spPr>
          <a:xfrm>
            <a:off x="433425" y="2508225"/>
            <a:ext cx="157150" cy="47625"/>
          </a:xfrm>
          <a:custGeom>
            <a:pathLst>
              <a:path extrusionOk="0" h="1905" w="6286">
                <a:moveTo>
                  <a:pt x="0" y="1905"/>
                </a:moveTo>
                <a:cubicBezTo>
                  <a:pt x="1401" y="222"/>
                  <a:pt x="4161" y="529"/>
                  <a:pt x="6286" y="0"/>
                </a:cubicBezTo>
              </a:path>
            </a:pathLst>
          </a:custGeom>
          <a:noFill/>
          <a:ln cap="flat" cmpd="sng" w="9525">
            <a:solidFill>
              <a:schemeClr val="dk2"/>
            </a:solidFill>
            <a:prstDash val="solid"/>
            <a:round/>
            <a:headEnd len="lg" w="lg" type="none"/>
            <a:tailEnd len="lg" w="lg" type="none"/>
          </a:ln>
        </p:spPr>
      </p:sp>
      <p:sp>
        <p:nvSpPr>
          <p:cNvPr id="475" name="Shape 475"/>
          <p:cNvSpPr/>
          <p:nvPr/>
        </p:nvSpPr>
        <p:spPr>
          <a:xfrm>
            <a:off x="466750" y="2755875"/>
            <a:ext cx="19050" cy="9525"/>
          </a:xfrm>
          <a:custGeom>
            <a:pathLst>
              <a:path extrusionOk="0" h="381" w="762">
                <a:moveTo>
                  <a:pt x="762" y="0"/>
                </a:moveTo>
                <a:cubicBezTo>
                  <a:pt x="381" y="190"/>
                  <a:pt x="381" y="190"/>
                  <a:pt x="0" y="381"/>
                </a:cubicBezTo>
              </a:path>
            </a:pathLst>
          </a:custGeom>
          <a:noFill/>
          <a:ln cap="flat" cmpd="sng" w="9525">
            <a:solidFill>
              <a:schemeClr val="dk2"/>
            </a:solidFill>
            <a:prstDash val="solid"/>
            <a:round/>
            <a:headEnd len="lg" w="lg" type="none"/>
            <a:tailEnd len="lg" w="lg" type="none"/>
          </a:ln>
        </p:spPr>
      </p:sp>
      <p:sp>
        <p:nvSpPr>
          <p:cNvPr id="476" name="Shape 476"/>
          <p:cNvSpPr/>
          <p:nvPr/>
        </p:nvSpPr>
        <p:spPr>
          <a:xfrm>
            <a:off x="547725" y="2746350"/>
            <a:ext cx="4750" cy="19050"/>
          </a:xfrm>
          <a:custGeom>
            <a:pathLst>
              <a:path extrusionOk="0" h="762" w="190">
                <a:moveTo>
                  <a:pt x="190" y="0"/>
                </a:moveTo>
                <a:cubicBezTo>
                  <a:pt x="95" y="381"/>
                  <a:pt x="95" y="381"/>
                  <a:pt x="0" y="762"/>
                </a:cubicBezTo>
              </a:path>
            </a:pathLst>
          </a:custGeom>
          <a:noFill/>
          <a:ln cap="flat" cmpd="sng" w="9525">
            <a:solidFill>
              <a:schemeClr val="dk2"/>
            </a:solidFill>
            <a:prstDash val="solid"/>
            <a:round/>
            <a:headEnd len="lg" w="lg" type="none"/>
            <a:tailEnd len="lg" w="lg" type="none"/>
          </a:ln>
        </p:spPr>
      </p:sp>
      <p:sp>
        <p:nvSpPr>
          <p:cNvPr id="477" name="Shape 477"/>
          <p:cNvSpPr/>
          <p:nvPr/>
        </p:nvSpPr>
        <p:spPr>
          <a:xfrm>
            <a:off x="457225" y="2813025"/>
            <a:ext cx="123825" cy="29250"/>
          </a:xfrm>
          <a:custGeom>
            <a:pathLst>
              <a:path extrusionOk="0" h="1170" w="4953">
                <a:moveTo>
                  <a:pt x="0" y="190"/>
                </a:moveTo>
                <a:cubicBezTo>
                  <a:pt x="522" y="1757"/>
                  <a:pt x="3784" y="1168"/>
                  <a:pt x="4953" y="0"/>
                </a:cubicBezTo>
              </a:path>
            </a:pathLst>
          </a:custGeom>
          <a:noFill/>
          <a:ln cap="flat" cmpd="sng" w="9525">
            <a:solidFill>
              <a:schemeClr val="dk2"/>
            </a:solidFill>
            <a:prstDash val="solid"/>
            <a:round/>
            <a:headEnd len="lg" w="lg" type="none"/>
            <a:tailEnd len="lg" w="lg" type="none"/>
          </a:ln>
        </p:spPr>
      </p:sp>
      <p:sp>
        <p:nvSpPr>
          <p:cNvPr id="478" name="Shape 478"/>
          <p:cNvSpPr/>
          <p:nvPr/>
        </p:nvSpPr>
        <p:spPr>
          <a:xfrm>
            <a:off x="1518400" y="2081900"/>
            <a:ext cx="123825" cy="37475"/>
          </a:xfrm>
          <a:custGeom>
            <a:pathLst>
              <a:path extrusionOk="0" h="1499" w="4953">
                <a:moveTo>
                  <a:pt x="0" y="254"/>
                </a:moveTo>
                <a:cubicBezTo>
                  <a:pt x="1355" y="-763"/>
                  <a:pt x="3308" y="1806"/>
                  <a:pt x="4953" y="1397"/>
                </a:cubicBezTo>
              </a:path>
            </a:pathLst>
          </a:custGeom>
          <a:noFill/>
          <a:ln cap="flat" cmpd="sng" w="9525">
            <a:solidFill>
              <a:schemeClr val="dk2"/>
            </a:solidFill>
            <a:prstDash val="solid"/>
            <a:round/>
            <a:headEnd len="lg" w="lg" type="none"/>
            <a:tailEnd len="lg" w="lg" type="none"/>
          </a:ln>
        </p:spPr>
      </p:sp>
      <p:sp>
        <p:nvSpPr>
          <p:cNvPr id="479" name="Shape 479"/>
          <p:cNvSpPr/>
          <p:nvPr/>
        </p:nvSpPr>
        <p:spPr>
          <a:xfrm>
            <a:off x="3537700" y="1516325"/>
            <a:ext cx="161925" cy="57150"/>
          </a:xfrm>
          <a:custGeom>
            <a:pathLst>
              <a:path extrusionOk="0" h="2286" w="6477">
                <a:moveTo>
                  <a:pt x="0" y="2286"/>
                </a:moveTo>
                <a:cubicBezTo>
                  <a:pt x="1023" y="237"/>
                  <a:pt x="5046" y="1787"/>
                  <a:pt x="6477" y="0"/>
                </a:cubicBezTo>
              </a:path>
            </a:pathLst>
          </a:custGeom>
          <a:noFill/>
          <a:ln cap="flat" cmpd="sng" w="9525">
            <a:solidFill>
              <a:schemeClr val="dk2"/>
            </a:solidFill>
            <a:prstDash val="solid"/>
            <a:round/>
            <a:headEnd len="lg" w="lg" type="none"/>
            <a:tailEnd len="lg" w="lg" type="none"/>
          </a:ln>
        </p:spPr>
      </p:sp>
      <p:sp>
        <p:nvSpPr>
          <p:cNvPr id="480" name="Shape 480"/>
          <p:cNvSpPr/>
          <p:nvPr/>
        </p:nvSpPr>
        <p:spPr>
          <a:xfrm>
            <a:off x="3558475" y="1604200"/>
            <a:ext cx="171450" cy="14300"/>
          </a:xfrm>
          <a:custGeom>
            <a:pathLst>
              <a:path extrusionOk="0" h="572" w="6858">
                <a:moveTo>
                  <a:pt x="0" y="572"/>
                </a:moveTo>
                <a:cubicBezTo>
                  <a:pt x="2293" y="572"/>
                  <a:pt x="4608" y="451"/>
                  <a:pt x="6858" y="0"/>
                </a:cubicBezTo>
              </a:path>
            </a:pathLst>
          </a:custGeom>
          <a:noFill/>
          <a:ln cap="flat" cmpd="sng" w="9525">
            <a:solidFill>
              <a:schemeClr val="dk2"/>
            </a:solidFill>
            <a:prstDash val="solid"/>
            <a:round/>
            <a:headEnd len="lg" w="lg" type="none"/>
            <a:tailEnd len="lg" w="lg" type="none"/>
          </a:ln>
        </p:spPr>
      </p:sp>
      <p:sp>
        <p:nvSpPr>
          <p:cNvPr id="481" name="Shape 481"/>
          <p:cNvSpPr/>
          <p:nvPr/>
        </p:nvSpPr>
        <p:spPr>
          <a:xfrm>
            <a:off x="3234625" y="1853150"/>
            <a:ext cx="104775" cy="28575"/>
          </a:xfrm>
          <a:custGeom>
            <a:pathLst>
              <a:path extrusionOk="0" h="1143" w="4191">
                <a:moveTo>
                  <a:pt x="0" y="1143"/>
                </a:moveTo>
                <a:cubicBezTo>
                  <a:pt x="869" y="-15"/>
                  <a:pt x="2786" y="352"/>
                  <a:pt x="4191" y="0"/>
                </a:cubicBezTo>
              </a:path>
            </a:pathLst>
          </a:custGeom>
          <a:noFill/>
          <a:ln cap="flat" cmpd="sng" w="9525">
            <a:solidFill>
              <a:schemeClr val="dk2"/>
            </a:solidFill>
            <a:prstDash val="solid"/>
            <a:round/>
            <a:headEnd len="lg" w="lg" type="none"/>
            <a:tailEnd len="lg" w="lg" type="none"/>
          </a:ln>
        </p:spPr>
      </p:sp>
      <p:sp>
        <p:nvSpPr>
          <p:cNvPr id="482" name="Shape 482"/>
          <p:cNvSpPr/>
          <p:nvPr/>
        </p:nvSpPr>
        <p:spPr>
          <a:xfrm>
            <a:off x="3235500" y="1999719"/>
            <a:ext cx="128575" cy="14925"/>
          </a:xfrm>
          <a:custGeom>
            <a:pathLst>
              <a:path extrusionOk="0" h="597" w="5143">
                <a:moveTo>
                  <a:pt x="0" y="597"/>
                </a:moveTo>
                <a:cubicBezTo>
                  <a:pt x="1346" y="-480"/>
                  <a:pt x="3441" y="309"/>
                  <a:pt x="5143" y="25"/>
                </a:cubicBezTo>
              </a:path>
            </a:pathLst>
          </a:custGeom>
          <a:noFill/>
          <a:ln cap="flat" cmpd="sng" w="9525">
            <a:solidFill>
              <a:schemeClr val="dk2"/>
            </a:solidFill>
            <a:prstDash val="solid"/>
            <a:round/>
            <a:headEnd len="lg" w="lg" type="none"/>
            <a:tailEnd len="lg" w="lg" type="none"/>
          </a:ln>
        </p:spPr>
      </p:sp>
      <p:sp>
        <p:nvSpPr>
          <p:cNvPr id="483" name="Shape 483"/>
          <p:cNvSpPr/>
          <p:nvPr/>
        </p:nvSpPr>
        <p:spPr>
          <a:xfrm>
            <a:off x="3216450" y="2141199"/>
            <a:ext cx="133350" cy="25850"/>
          </a:xfrm>
          <a:custGeom>
            <a:pathLst>
              <a:path extrusionOk="0" h="1034" w="5334">
                <a:moveTo>
                  <a:pt x="0" y="1034"/>
                </a:moveTo>
                <a:cubicBezTo>
                  <a:pt x="1277" y="-243"/>
                  <a:pt x="3527" y="81"/>
                  <a:pt x="5334" y="81"/>
                </a:cubicBezTo>
              </a:path>
            </a:pathLst>
          </a:custGeom>
          <a:noFill/>
          <a:ln cap="flat" cmpd="sng" w="9525">
            <a:solidFill>
              <a:schemeClr val="dk2"/>
            </a:solidFill>
            <a:prstDash val="solid"/>
            <a:round/>
            <a:headEnd len="lg" w="lg" type="none"/>
            <a:tailEnd len="lg" w="lg" type="none"/>
          </a:ln>
        </p:spPr>
      </p:sp>
      <p:sp>
        <p:nvSpPr>
          <p:cNvPr id="484" name="Shape 484"/>
          <p:cNvSpPr/>
          <p:nvPr/>
        </p:nvSpPr>
        <p:spPr>
          <a:xfrm>
            <a:off x="3235500" y="2289303"/>
            <a:ext cx="119050" cy="15850"/>
          </a:xfrm>
          <a:custGeom>
            <a:pathLst>
              <a:path extrusionOk="0" h="634" w="4762">
                <a:moveTo>
                  <a:pt x="0" y="634"/>
                </a:moveTo>
                <a:cubicBezTo>
                  <a:pt x="1370" y="-188"/>
                  <a:pt x="3163" y="63"/>
                  <a:pt x="4762" y="63"/>
                </a:cubicBezTo>
              </a:path>
            </a:pathLst>
          </a:custGeom>
          <a:noFill/>
          <a:ln cap="flat" cmpd="sng" w="9525">
            <a:solidFill>
              <a:schemeClr val="dk2"/>
            </a:solidFill>
            <a:prstDash val="solid"/>
            <a:round/>
            <a:headEnd len="lg" w="lg" type="none"/>
            <a:tailEnd len="lg" w="lg" type="none"/>
          </a:ln>
        </p:spPr>
      </p:sp>
      <p:sp>
        <p:nvSpPr>
          <p:cNvPr id="485" name="Shape 485"/>
          <p:cNvSpPr/>
          <p:nvPr/>
        </p:nvSpPr>
        <p:spPr>
          <a:xfrm>
            <a:off x="3225975" y="2362018"/>
            <a:ext cx="133350" cy="38375"/>
          </a:xfrm>
          <a:custGeom>
            <a:pathLst>
              <a:path extrusionOk="0" h="1535" w="5334">
                <a:moveTo>
                  <a:pt x="0" y="1535"/>
                </a:moveTo>
                <a:cubicBezTo>
                  <a:pt x="1217" y="165"/>
                  <a:pt x="3571" y="-301"/>
                  <a:pt x="5334" y="202"/>
                </a:cubicBezTo>
              </a:path>
            </a:pathLst>
          </a:custGeom>
          <a:noFill/>
          <a:ln cap="flat" cmpd="sng" w="9525">
            <a:solidFill>
              <a:schemeClr val="dk2"/>
            </a:solidFill>
            <a:prstDash val="solid"/>
            <a:round/>
            <a:headEnd len="lg" w="lg" type="none"/>
            <a:tailEnd len="lg" w="lg" type="none"/>
          </a:ln>
        </p:spPr>
      </p:sp>
      <p:sp>
        <p:nvSpPr>
          <p:cNvPr id="486" name="Shape 486"/>
          <p:cNvSpPr/>
          <p:nvPr/>
        </p:nvSpPr>
        <p:spPr>
          <a:xfrm>
            <a:off x="3845100" y="1684671"/>
            <a:ext cx="109525" cy="17800"/>
          </a:xfrm>
          <a:custGeom>
            <a:pathLst>
              <a:path extrusionOk="0" h="712" w="4381">
                <a:moveTo>
                  <a:pt x="0" y="712"/>
                </a:moveTo>
                <a:cubicBezTo>
                  <a:pt x="1360" y="167"/>
                  <a:pt x="3069" y="-324"/>
                  <a:pt x="4381" y="331"/>
                </a:cubicBezTo>
              </a:path>
            </a:pathLst>
          </a:custGeom>
          <a:noFill/>
          <a:ln cap="flat" cmpd="sng" w="9525">
            <a:solidFill>
              <a:schemeClr val="dk2"/>
            </a:solidFill>
            <a:prstDash val="solid"/>
            <a:round/>
            <a:headEnd len="lg" w="lg" type="none"/>
            <a:tailEnd len="lg" w="lg" type="none"/>
          </a:ln>
        </p:spPr>
      </p:sp>
      <p:sp>
        <p:nvSpPr>
          <p:cNvPr id="487" name="Shape 487"/>
          <p:cNvSpPr/>
          <p:nvPr/>
        </p:nvSpPr>
        <p:spPr>
          <a:xfrm>
            <a:off x="3836000" y="1774942"/>
            <a:ext cx="104775" cy="17600"/>
          </a:xfrm>
          <a:custGeom>
            <a:pathLst>
              <a:path extrusionOk="0" h="704" w="4191">
                <a:moveTo>
                  <a:pt x="0" y="704"/>
                </a:moveTo>
                <a:cubicBezTo>
                  <a:pt x="880" y="-397"/>
                  <a:pt x="2781" y="132"/>
                  <a:pt x="4191" y="132"/>
                </a:cubicBezTo>
              </a:path>
            </a:pathLst>
          </a:custGeom>
          <a:noFill/>
          <a:ln cap="flat" cmpd="sng" w="9525">
            <a:solidFill>
              <a:schemeClr val="dk2"/>
            </a:solidFill>
            <a:prstDash val="solid"/>
            <a:round/>
            <a:headEnd len="lg" w="lg" type="none"/>
            <a:tailEnd len="lg" w="lg" type="none"/>
          </a:ln>
        </p:spPr>
      </p:sp>
      <p:sp>
        <p:nvSpPr>
          <p:cNvPr id="488" name="Shape 488"/>
          <p:cNvSpPr/>
          <p:nvPr/>
        </p:nvSpPr>
        <p:spPr>
          <a:xfrm>
            <a:off x="3845525" y="1825875"/>
            <a:ext cx="142875" cy="42875"/>
          </a:xfrm>
          <a:custGeom>
            <a:pathLst>
              <a:path extrusionOk="0" h="1715" w="5715">
                <a:moveTo>
                  <a:pt x="0" y="1715"/>
                </a:moveTo>
                <a:cubicBezTo>
                  <a:pt x="1406" y="308"/>
                  <a:pt x="3785" y="483"/>
                  <a:pt x="5715" y="0"/>
                </a:cubicBezTo>
              </a:path>
            </a:pathLst>
          </a:custGeom>
          <a:noFill/>
          <a:ln cap="flat" cmpd="sng" w="9525">
            <a:solidFill>
              <a:schemeClr val="dk2"/>
            </a:solidFill>
            <a:prstDash val="solid"/>
            <a:round/>
            <a:headEnd len="lg" w="lg" type="none"/>
            <a:tailEnd len="lg" w="lg" type="none"/>
          </a:ln>
        </p:spPr>
      </p:sp>
      <p:sp>
        <p:nvSpPr>
          <p:cNvPr id="489" name="Shape 489"/>
          <p:cNvSpPr/>
          <p:nvPr/>
        </p:nvSpPr>
        <p:spPr>
          <a:xfrm>
            <a:off x="4159850" y="1411550"/>
            <a:ext cx="142875" cy="90475"/>
          </a:xfrm>
          <a:custGeom>
            <a:pathLst>
              <a:path extrusionOk="0" h="3619" w="5715">
                <a:moveTo>
                  <a:pt x="0" y="3619"/>
                </a:moveTo>
                <a:cubicBezTo>
                  <a:pt x="1008" y="1602"/>
                  <a:pt x="4271" y="1732"/>
                  <a:pt x="5715" y="0"/>
                </a:cubicBezTo>
              </a:path>
            </a:pathLst>
          </a:custGeom>
          <a:noFill/>
          <a:ln cap="flat" cmpd="sng" w="9525">
            <a:solidFill>
              <a:schemeClr val="dk2"/>
            </a:solidFill>
            <a:prstDash val="solid"/>
            <a:round/>
            <a:headEnd len="lg" w="lg" type="none"/>
            <a:tailEnd len="lg" w="lg" type="none"/>
          </a:ln>
        </p:spPr>
      </p:sp>
      <p:sp>
        <p:nvSpPr>
          <p:cNvPr id="490" name="Shape 490"/>
          <p:cNvSpPr/>
          <p:nvPr/>
        </p:nvSpPr>
        <p:spPr>
          <a:xfrm>
            <a:off x="4197950" y="1521075"/>
            <a:ext cx="114300" cy="71450"/>
          </a:xfrm>
          <a:custGeom>
            <a:pathLst>
              <a:path extrusionOk="0" h="2858" w="4572">
                <a:moveTo>
                  <a:pt x="0" y="2858"/>
                </a:moveTo>
                <a:cubicBezTo>
                  <a:pt x="1453" y="1801"/>
                  <a:pt x="2989" y="852"/>
                  <a:pt x="4572" y="0"/>
                </a:cubicBezTo>
              </a:path>
            </a:pathLst>
          </a:custGeom>
          <a:noFill/>
          <a:ln cap="flat" cmpd="sng" w="9525">
            <a:solidFill>
              <a:schemeClr val="dk2"/>
            </a:solidFill>
            <a:prstDash val="solid"/>
            <a:round/>
            <a:headEnd len="lg" w="lg" type="none"/>
            <a:tailEnd len="lg" w="lg" type="none"/>
          </a:ln>
        </p:spPr>
      </p:sp>
      <p:sp>
        <p:nvSpPr>
          <p:cNvPr id="491" name="Shape 491"/>
          <p:cNvSpPr/>
          <p:nvPr/>
        </p:nvSpPr>
        <p:spPr>
          <a:xfrm>
            <a:off x="5126650" y="1668725"/>
            <a:ext cx="100000" cy="14275"/>
          </a:xfrm>
          <a:custGeom>
            <a:pathLst>
              <a:path extrusionOk="0" h="571" w="4000">
                <a:moveTo>
                  <a:pt x="0" y="571"/>
                </a:moveTo>
                <a:cubicBezTo>
                  <a:pt x="1333" y="380"/>
                  <a:pt x="2666" y="190"/>
                  <a:pt x="4000" y="0"/>
                </a:cubicBezTo>
              </a:path>
            </a:pathLst>
          </a:custGeom>
          <a:noFill/>
          <a:ln cap="flat" cmpd="sng" w="9525">
            <a:solidFill>
              <a:schemeClr val="dk2"/>
            </a:solidFill>
            <a:prstDash val="solid"/>
            <a:round/>
            <a:headEnd len="lg" w="lg" type="none"/>
            <a:tailEnd len="lg" w="lg" type="none"/>
          </a:ln>
        </p:spPr>
      </p:sp>
      <p:sp>
        <p:nvSpPr>
          <p:cNvPr id="492" name="Shape 492"/>
          <p:cNvSpPr/>
          <p:nvPr/>
        </p:nvSpPr>
        <p:spPr>
          <a:xfrm>
            <a:off x="4607525" y="1702050"/>
            <a:ext cx="95250" cy="19050"/>
          </a:xfrm>
          <a:custGeom>
            <a:pathLst>
              <a:path extrusionOk="0" h="762" w="3810">
                <a:moveTo>
                  <a:pt x="0" y="762"/>
                </a:moveTo>
                <a:cubicBezTo>
                  <a:pt x="1098" y="75"/>
                  <a:pt x="2597" y="455"/>
                  <a:pt x="3810" y="0"/>
                </a:cubicBezTo>
              </a:path>
            </a:pathLst>
          </a:custGeom>
          <a:noFill/>
          <a:ln cap="flat" cmpd="sng" w="9525">
            <a:solidFill>
              <a:schemeClr val="dk2"/>
            </a:solidFill>
            <a:prstDash val="solid"/>
            <a:round/>
            <a:headEnd len="lg" w="lg" type="none"/>
            <a:tailEnd len="lg" w="lg" type="none"/>
          </a:ln>
        </p:spPr>
      </p:sp>
      <p:sp>
        <p:nvSpPr>
          <p:cNvPr id="493" name="Shape 493"/>
          <p:cNvSpPr/>
          <p:nvPr/>
        </p:nvSpPr>
        <p:spPr>
          <a:xfrm>
            <a:off x="4250350" y="1859225"/>
            <a:ext cx="90475" cy="9525"/>
          </a:xfrm>
          <a:custGeom>
            <a:pathLst>
              <a:path extrusionOk="0" h="381" w="3619">
                <a:moveTo>
                  <a:pt x="0" y="381"/>
                </a:moveTo>
                <a:cubicBezTo>
                  <a:pt x="1009" y="-291"/>
                  <a:pt x="2492" y="450"/>
                  <a:pt x="3619" y="0"/>
                </a:cubicBezTo>
              </a:path>
            </a:pathLst>
          </a:custGeom>
          <a:noFill/>
          <a:ln cap="flat" cmpd="sng" w="9525">
            <a:solidFill>
              <a:schemeClr val="dk2"/>
            </a:solidFill>
            <a:prstDash val="solid"/>
            <a:round/>
            <a:headEnd len="lg" w="lg" type="none"/>
            <a:tailEnd len="lg" w="lg" type="none"/>
          </a:ln>
        </p:spPr>
      </p:sp>
      <p:sp>
        <p:nvSpPr>
          <p:cNvPr id="494" name="Shape 494"/>
          <p:cNvSpPr/>
          <p:nvPr/>
        </p:nvSpPr>
        <p:spPr>
          <a:xfrm>
            <a:off x="4250350" y="1952524"/>
            <a:ext cx="123825" cy="11475"/>
          </a:xfrm>
          <a:custGeom>
            <a:pathLst>
              <a:path extrusionOk="0" h="459" w="4953">
                <a:moveTo>
                  <a:pt x="0" y="459"/>
                </a:moveTo>
                <a:cubicBezTo>
                  <a:pt x="1347" y="-504"/>
                  <a:pt x="3346" y="478"/>
                  <a:pt x="4953" y="78"/>
                </a:cubicBezTo>
              </a:path>
            </a:pathLst>
          </a:custGeom>
          <a:noFill/>
          <a:ln cap="flat" cmpd="sng" w="9525">
            <a:solidFill>
              <a:schemeClr val="dk2"/>
            </a:solidFill>
            <a:prstDash val="solid"/>
            <a:round/>
            <a:headEnd len="lg" w="lg" type="none"/>
            <a:tailEnd len="lg" w="lg" type="none"/>
          </a:ln>
        </p:spPr>
      </p:sp>
      <p:sp>
        <p:nvSpPr>
          <p:cNvPr id="495" name="Shape 495"/>
          <p:cNvSpPr/>
          <p:nvPr/>
        </p:nvSpPr>
        <p:spPr>
          <a:xfrm>
            <a:off x="4264625" y="1906850"/>
            <a:ext cx="95250" cy="23800"/>
          </a:xfrm>
          <a:custGeom>
            <a:pathLst>
              <a:path extrusionOk="0" h="952" w="3810">
                <a:moveTo>
                  <a:pt x="0" y="952"/>
                </a:moveTo>
                <a:cubicBezTo>
                  <a:pt x="674" y="-170"/>
                  <a:pt x="2639" y="585"/>
                  <a:pt x="3810" y="0"/>
                </a:cubicBezTo>
              </a:path>
            </a:pathLst>
          </a:custGeom>
          <a:noFill/>
          <a:ln cap="flat" cmpd="sng" w="9525">
            <a:solidFill>
              <a:schemeClr val="dk2"/>
            </a:solidFill>
            <a:prstDash val="solid"/>
            <a:round/>
            <a:headEnd len="lg" w="lg" type="none"/>
            <a:tailEnd len="lg" w="lg" type="none"/>
          </a:ln>
        </p:spPr>
      </p:sp>
      <p:sp>
        <p:nvSpPr>
          <p:cNvPr id="496" name="Shape 496"/>
          <p:cNvSpPr/>
          <p:nvPr/>
        </p:nvSpPr>
        <p:spPr>
          <a:xfrm>
            <a:off x="4659925" y="2149725"/>
            <a:ext cx="157150" cy="28575"/>
          </a:xfrm>
          <a:custGeom>
            <a:pathLst>
              <a:path extrusionOk="0" h="1143" w="6286">
                <a:moveTo>
                  <a:pt x="0" y="1143"/>
                </a:moveTo>
                <a:cubicBezTo>
                  <a:pt x="1751" y="-69"/>
                  <a:pt x="4623" y="1330"/>
                  <a:pt x="6286" y="0"/>
                </a:cubicBezTo>
              </a:path>
            </a:pathLst>
          </a:custGeom>
          <a:noFill/>
          <a:ln cap="flat" cmpd="sng" w="9525">
            <a:solidFill>
              <a:schemeClr val="dk2"/>
            </a:solidFill>
            <a:prstDash val="solid"/>
            <a:round/>
            <a:headEnd len="lg" w="lg" type="none"/>
            <a:tailEnd len="lg" w="lg" type="none"/>
          </a:ln>
        </p:spPr>
      </p:sp>
      <p:sp>
        <p:nvSpPr>
          <p:cNvPr id="497" name="Shape 497"/>
          <p:cNvSpPr/>
          <p:nvPr/>
        </p:nvSpPr>
        <p:spPr>
          <a:xfrm>
            <a:off x="4959950" y="2364050"/>
            <a:ext cx="123825" cy="42850"/>
          </a:xfrm>
          <a:custGeom>
            <a:pathLst>
              <a:path extrusionOk="0" h="1714" w="4953">
                <a:moveTo>
                  <a:pt x="0" y="1714"/>
                </a:moveTo>
                <a:cubicBezTo>
                  <a:pt x="1150" y="399"/>
                  <a:pt x="3205" y="0"/>
                  <a:pt x="4953" y="0"/>
                </a:cubicBezTo>
              </a:path>
            </a:pathLst>
          </a:custGeom>
          <a:noFill/>
          <a:ln cap="flat" cmpd="sng" w="9525">
            <a:solidFill>
              <a:schemeClr val="dk2"/>
            </a:solidFill>
            <a:prstDash val="solid"/>
            <a:round/>
            <a:headEnd len="lg" w="lg" type="none"/>
            <a:tailEnd len="lg" w="lg" type="none"/>
          </a:ln>
        </p:spPr>
      </p:sp>
      <p:sp>
        <p:nvSpPr>
          <p:cNvPr id="498" name="Shape 498"/>
          <p:cNvSpPr/>
          <p:nvPr/>
        </p:nvSpPr>
        <p:spPr>
          <a:xfrm>
            <a:off x="4945675" y="2464050"/>
            <a:ext cx="133350" cy="38100"/>
          </a:xfrm>
          <a:custGeom>
            <a:pathLst>
              <a:path extrusionOk="0" h="1524" w="5334">
                <a:moveTo>
                  <a:pt x="0" y="1524"/>
                </a:moveTo>
                <a:cubicBezTo>
                  <a:pt x="1374" y="287"/>
                  <a:pt x="3540" y="448"/>
                  <a:pt x="5334" y="0"/>
                </a:cubicBezTo>
              </a:path>
            </a:pathLst>
          </a:custGeom>
          <a:noFill/>
          <a:ln cap="flat" cmpd="sng" w="9525">
            <a:solidFill>
              <a:schemeClr val="dk2"/>
            </a:solidFill>
            <a:prstDash val="solid"/>
            <a:round/>
            <a:headEnd len="lg" w="lg" type="none"/>
            <a:tailEnd len="lg" w="lg" type="none"/>
          </a:ln>
        </p:spPr>
      </p:sp>
      <p:sp>
        <p:nvSpPr>
          <p:cNvPr id="499" name="Shape 499"/>
          <p:cNvSpPr/>
          <p:nvPr/>
        </p:nvSpPr>
        <p:spPr>
          <a:xfrm>
            <a:off x="3978875" y="2130675"/>
            <a:ext cx="119075" cy="19050"/>
          </a:xfrm>
          <a:custGeom>
            <a:pathLst>
              <a:path extrusionOk="0" h="762" w="4763">
                <a:moveTo>
                  <a:pt x="0" y="762"/>
                </a:moveTo>
                <a:cubicBezTo>
                  <a:pt x="1255" y="-242"/>
                  <a:pt x="3186" y="315"/>
                  <a:pt x="4763" y="0"/>
                </a:cubicBezTo>
              </a:path>
            </a:pathLst>
          </a:custGeom>
          <a:noFill/>
          <a:ln cap="flat" cmpd="sng" w="9525">
            <a:solidFill>
              <a:schemeClr val="dk2"/>
            </a:solidFill>
            <a:prstDash val="solid"/>
            <a:round/>
            <a:headEnd len="lg" w="lg" type="none"/>
            <a:tailEnd len="lg" w="lg" type="none"/>
          </a:ln>
        </p:spPr>
      </p:sp>
      <p:sp>
        <p:nvSpPr>
          <p:cNvPr id="500" name="Shape 500"/>
          <p:cNvSpPr/>
          <p:nvPr/>
        </p:nvSpPr>
        <p:spPr>
          <a:xfrm>
            <a:off x="3959825" y="2258122"/>
            <a:ext cx="71450" cy="15425"/>
          </a:xfrm>
          <a:custGeom>
            <a:pathLst>
              <a:path extrusionOk="0" h="617" w="2858">
                <a:moveTo>
                  <a:pt x="0" y="617"/>
                </a:moveTo>
                <a:cubicBezTo>
                  <a:pt x="840" y="150"/>
                  <a:pt x="1998" y="-193"/>
                  <a:pt x="2858" y="236"/>
                </a:cubicBezTo>
              </a:path>
            </a:pathLst>
          </a:custGeom>
          <a:noFill/>
          <a:ln cap="flat" cmpd="sng" w="9525">
            <a:solidFill>
              <a:schemeClr val="dk2"/>
            </a:solidFill>
            <a:prstDash val="solid"/>
            <a:round/>
            <a:headEnd len="lg" w="lg" type="none"/>
            <a:tailEnd len="lg" w="lg" type="none"/>
          </a:ln>
        </p:spPr>
      </p:sp>
      <p:sp>
        <p:nvSpPr>
          <p:cNvPr id="501" name="Shape 501"/>
          <p:cNvSpPr/>
          <p:nvPr/>
        </p:nvSpPr>
        <p:spPr>
          <a:xfrm>
            <a:off x="3545500" y="1981146"/>
            <a:ext cx="138100" cy="35650"/>
          </a:xfrm>
          <a:custGeom>
            <a:pathLst>
              <a:path extrusionOk="0" h="1426" w="5524">
                <a:moveTo>
                  <a:pt x="0" y="93"/>
                </a:moveTo>
                <a:cubicBezTo>
                  <a:pt x="1857" y="-279"/>
                  <a:pt x="3629" y="1426"/>
                  <a:pt x="5524" y="1426"/>
                </a:cubicBezTo>
              </a:path>
            </a:pathLst>
          </a:custGeom>
          <a:noFill/>
          <a:ln cap="flat" cmpd="sng" w="9525">
            <a:solidFill>
              <a:schemeClr val="dk2"/>
            </a:solidFill>
            <a:prstDash val="solid"/>
            <a:round/>
            <a:headEnd len="lg" w="lg" type="none"/>
            <a:tailEnd len="lg" w="lg" type="none"/>
          </a:ln>
        </p:spPr>
      </p:sp>
      <p:sp>
        <p:nvSpPr>
          <p:cNvPr id="502" name="Shape 502"/>
          <p:cNvSpPr/>
          <p:nvPr/>
        </p:nvSpPr>
        <p:spPr>
          <a:xfrm>
            <a:off x="3516925" y="2090354"/>
            <a:ext cx="128575" cy="21700"/>
          </a:xfrm>
          <a:custGeom>
            <a:pathLst>
              <a:path extrusionOk="0" h="868" w="5143">
                <a:moveTo>
                  <a:pt x="0" y="297"/>
                </a:moveTo>
                <a:cubicBezTo>
                  <a:pt x="1507" y="-541"/>
                  <a:pt x="3431" y="654"/>
                  <a:pt x="5143" y="868"/>
                </a:cubicBezTo>
              </a:path>
            </a:pathLst>
          </a:custGeom>
          <a:noFill/>
          <a:ln cap="flat" cmpd="sng" w="9525">
            <a:solidFill>
              <a:schemeClr val="dk2"/>
            </a:solidFill>
            <a:prstDash val="solid"/>
            <a:round/>
            <a:headEnd len="lg" w="lg" type="none"/>
            <a:tailEnd len="lg" w="lg" type="none"/>
          </a:ln>
        </p:spPr>
      </p:sp>
      <p:sp>
        <p:nvSpPr>
          <p:cNvPr id="503" name="Shape 503"/>
          <p:cNvSpPr/>
          <p:nvPr/>
        </p:nvSpPr>
        <p:spPr>
          <a:xfrm>
            <a:off x="3555025" y="2559300"/>
            <a:ext cx="128575" cy="47625"/>
          </a:xfrm>
          <a:custGeom>
            <a:pathLst>
              <a:path extrusionOk="0" h="1905" w="5143">
                <a:moveTo>
                  <a:pt x="0" y="1905"/>
                </a:moveTo>
                <a:cubicBezTo>
                  <a:pt x="940" y="337"/>
                  <a:pt x="3385" y="502"/>
                  <a:pt x="5143" y="0"/>
                </a:cubicBezTo>
              </a:path>
            </a:pathLst>
          </a:custGeom>
          <a:noFill/>
          <a:ln cap="flat" cmpd="sng" w="9525">
            <a:solidFill>
              <a:schemeClr val="dk2"/>
            </a:solidFill>
            <a:prstDash val="solid"/>
            <a:round/>
            <a:headEnd len="lg" w="lg" type="none"/>
            <a:tailEnd len="lg" w="lg" type="none"/>
          </a:ln>
        </p:spPr>
      </p:sp>
      <p:sp>
        <p:nvSpPr>
          <p:cNvPr id="504" name="Shape 504"/>
          <p:cNvSpPr/>
          <p:nvPr/>
        </p:nvSpPr>
        <p:spPr>
          <a:xfrm>
            <a:off x="3578825" y="2645025"/>
            <a:ext cx="138125" cy="61925"/>
          </a:xfrm>
          <a:custGeom>
            <a:pathLst>
              <a:path extrusionOk="0" h="2477" w="5525">
                <a:moveTo>
                  <a:pt x="0" y="2477"/>
                </a:moveTo>
                <a:cubicBezTo>
                  <a:pt x="1329" y="958"/>
                  <a:pt x="3610" y="638"/>
                  <a:pt x="5525" y="0"/>
                </a:cubicBezTo>
              </a:path>
            </a:pathLst>
          </a:custGeom>
          <a:noFill/>
          <a:ln cap="flat" cmpd="sng" w="9525">
            <a:solidFill>
              <a:schemeClr val="dk2"/>
            </a:solidFill>
            <a:prstDash val="solid"/>
            <a:round/>
            <a:headEnd len="lg" w="lg" type="none"/>
            <a:tailEnd len="lg" w="lg" type="none"/>
          </a:ln>
        </p:spPr>
      </p:sp>
      <p:sp>
        <p:nvSpPr>
          <p:cNvPr id="505" name="Shape 505"/>
          <p:cNvSpPr/>
          <p:nvPr/>
        </p:nvSpPr>
        <p:spPr>
          <a:xfrm>
            <a:off x="4136050" y="2277599"/>
            <a:ext cx="114300" cy="34050"/>
          </a:xfrm>
          <a:custGeom>
            <a:pathLst>
              <a:path extrusionOk="0" h="1362" w="4572">
                <a:moveTo>
                  <a:pt x="0" y="1362"/>
                </a:moveTo>
                <a:cubicBezTo>
                  <a:pt x="933" y="116"/>
                  <a:pt x="3237" y="-391"/>
                  <a:pt x="4572" y="410"/>
                </a:cubicBezTo>
              </a:path>
            </a:pathLst>
          </a:custGeom>
          <a:noFill/>
          <a:ln cap="flat" cmpd="sng" w="9525">
            <a:solidFill>
              <a:schemeClr val="dk2"/>
            </a:solidFill>
            <a:prstDash val="solid"/>
            <a:round/>
            <a:headEnd len="lg" w="lg" type="none"/>
            <a:tailEnd len="lg" w="lg" type="none"/>
          </a:ln>
        </p:spPr>
      </p:sp>
      <p:sp>
        <p:nvSpPr>
          <p:cNvPr id="506" name="Shape 506"/>
          <p:cNvSpPr/>
          <p:nvPr/>
        </p:nvSpPr>
        <p:spPr>
          <a:xfrm>
            <a:off x="4150325" y="2345000"/>
            <a:ext cx="123825" cy="61900"/>
          </a:xfrm>
          <a:custGeom>
            <a:pathLst>
              <a:path extrusionOk="0" h="2476" w="4953">
                <a:moveTo>
                  <a:pt x="0" y="2476"/>
                </a:moveTo>
                <a:cubicBezTo>
                  <a:pt x="825" y="825"/>
                  <a:pt x="3350" y="916"/>
                  <a:pt x="4953" y="0"/>
                </a:cubicBezTo>
              </a:path>
            </a:pathLst>
          </a:custGeom>
          <a:noFill/>
          <a:ln cap="flat" cmpd="sng" w="9525">
            <a:solidFill>
              <a:schemeClr val="dk2"/>
            </a:solidFill>
            <a:prstDash val="solid"/>
            <a:round/>
            <a:headEnd len="lg" w="lg" type="none"/>
            <a:tailEnd len="lg" w="lg" type="none"/>
          </a:ln>
        </p:spPr>
      </p:sp>
      <p:sp>
        <p:nvSpPr>
          <p:cNvPr id="507" name="Shape 507"/>
          <p:cNvSpPr/>
          <p:nvPr/>
        </p:nvSpPr>
        <p:spPr>
          <a:xfrm>
            <a:off x="4188425" y="2638026"/>
            <a:ext cx="166700" cy="11775"/>
          </a:xfrm>
          <a:custGeom>
            <a:pathLst>
              <a:path extrusionOk="0" h="471" w="6668">
                <a:moveTo>
                  <a:pt x="0" y="471"/>
                </a:moveTo>
                <a:cubicBezTo>
                  <a:pt x="2032" y="-431"/>
                  <a:pt x="4444" y="280"/>
                  <a:pt x="6668" y="280"/>
                </a:cubicBezTo>
              </a:path>
            </a:pathLst>
          </a:custGeom>
          <a:noFill/>
          <a:ln cap="flat" cmpd="sng" w="9525">
            <a:solidFill>
              <a:schemeClr val="dk2"/>
            </a:solidFill>
            <a:prstDash val="solid"/>
            <a:round/>
            <a:headEnd len="lg" w="lg" type="none"/>
            <a:tailEnd len="lg" w="lg" type="none"/>
          </a:ln>
        </p:spPr>
      </p:sp>
      <p:sp>
        <p:nvSpPr>
          <p:cNvPr id="508" name="Shape 508"/>
          <p:cNvSpPr/>
          <p:nvPr/>
        </p:nvSpPr>
        <p:spPr>
          <a:xfrm>
            <a:off x="4183675" y="2697850"/>
            <a:ext cx="147625" cy="42850"/>
          </a:xfrm>
          <a:custGeom>
            <a:pathLst>
              <a:path extrusionOk="0" h="1714" w="5905">
                <a:moveTo>
                  <a:pt x="0" y="1714"/>
                </a:moveTo>
                <a:cubicBezTo>
                  <a:pt x="1667" y="522"/>
                  <a:pt x="4264" y="1229"/>
                  <a:pt x="5905" y="0"/>
                </a:cubicBezTo>
              </a:path>
            </a:pathLst>
          </a:custGeom>
          <a:noFill/>
          <a:ln cap="flat" cmpd="sng" w="9525">
            <a:solidFill>
              <a:schemeClr val="dk2"/>
            </a:solidFill>
            <a:prstDash val="solid"/>
            <a:round/>
            <a:headEnd len="lg" w="lg" type="none"/>
            <a:tailEnd len="lg" w="lg" type="none"/>
          </a:ln>
        </p:spPr>
      </p:sp>
      <p:sp>
        <p:nvSpPr>
          <p:cNvPr id="509" name="Shape 509"/>
          <p:cNvSpPr/>
          <p:nvPr/>
        </p:nvSpPr>
        <p:spPr>
          <a:xfrm>
            <a:off x="4659925" y="2642897"/>
            <a:ext cx="104775" cy="40650"/>
          </a:xfrm>
          <a:custGeom>
            <a:pathLst>
              <a:path extrusionOk="0" h="1626" w="4191">
                <a:moveTo>
                  <a:pt x="0" y="102"/>
                </a:moveTo>
                <a:cubicBezTo>
                  <a:pt x="1429" y="-306"/>
                  <a:pt x="2810" y="1074"/>
                  <a:pt x="4191" y="1626"/>
                </a:cubicBezTo>
              </a:path>
            </a:pathLst>
          </a:custGeom>
          <a:noFill/>
          <a:ln cap="flat" cmpd="sng" w="9525">
            <a:solidFill>
              <a:schemeClr val="dk2"/>
            </a:solidFill>
            <a:prstDash val="solid"/>
            <a:round/>
            <a:headEnd len="lg" w="lg" type="none"/>
            <a:tailEnd len="lg" w="lg" type="none"/>
          </a:ln>
        </p:spPr>
      </p:sp>
      <p:sp>
        <p:nvSpPr>
          <p:cNvPr id="510" name="Shape 510"/>
          <p:cNvSpPr/>
          <p:nvPr/>
        </p:nvSpPr>
        <p:spPr>
          <a:xfrm>
            <a:off x="4588475" y="2754894"/>
            <a:ext cx="171450" cy="23900"/>
          </a:xfrm>
          <a:custGeom>
            <a:pathLst>
              <a:path extrusionOk="0" h="956" w="6858">
                <a:moveTo>
                  <a:pt x="0" y="956"/>
                </a:moveTo>
                <a:cubicBezTo>
                  <a:pt x="1741" y="-536"/>
                  <a:pt x="4581" y="99"/>
                  <a:pt x="6858" y="385"/>
                </a:cubicBezTo>
              </a:path>
            </a:pathLst>
          </a:custGeom>
          <a:noFill/>
          <a:ln cap="flat" cmpd="sng" w="9525">
            <a:solidFill>
              <a:schemeClr val="dk2"/>
            </a:solidFill>
            <a:prstDash val="solid"/>
            <a:round/>
            <a:headEnd len="lg" w="lg" type="none"/>
            <a:tailEnd len="lg" w="lg" type="none"/>
          </a:ln>
        </p:spPr>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DE8"/>
        </a:solidFill>
      </p:bgPr>
    </p:bg>
    <p:spTree>
      <p:nvGrpSpPr>
        <p:cNvPr id="124" name="Shape 124"/>
        <p:cNvGrpSpPr/>
        <p:nvPr/>
      </p:nvGrpSpPr>
      <p:grpSpPr>
        <a:xfrm>
          <a:off x="0" y="0"/>
          <a:ext cx="0" cy="0"/>
          <a:chOff x="0" y="0"/>
          <a:chExt cx="0" cy="0"/>
        </a:xfrm>
      </p:grpSpPr>
      <p:pic>
        <p:nvPicPr>
          <p:cNvPr descr="gradient02.png" id="125" name="Shape 125"/>
          <p:cNvPicPr preferRelativeResize="0"/>
          <p:nvPr/>
        </p:nvPicPr>
        <p:blipFill rotWithShape="1">
          <a:blip r:embed="rId3">
            <a:alphaModFix amt="50000"/>
          </a:blip>
          <a:srcRect b="0" l="13008" r="12993" t="0"/>
          <a:stretch/>
        </p:blipFill>
        <p:spPr>
          <a:xfrm>
            <a:off x="0" y="0"/>
            <a:ext cx="9144000" cy="5143500"/>
          </a:xfrm>
          <a:prstGeom prst="rect">
            <a:avLst/>
          </a:prstGeom>
          <a:noFill/>
          <a:ln>
            <a:noFill/>
          </a:ln>
        </p:spPr>
      </p:pic>
      <p:sp>
        <p:nvSpPr>
          <p:cNvPr id="126" name="Shape 126"/>
          <p:cNvSpPr txBox="1"/>
          <p:nvPr>
            <p:ph idx="4294967295" type="body"/>
          </p:nvPr>
        </p:nvSpPr>
        <p:spPr>
          <a:xfrm>
            <a:off x="3628200" y="0"/>
            <a:ext cx="4973100" cy="5143500"/>
          </a:xfrm>
          <a:prstGeom prst="rect">
            <a:avLst/>
          </a:prstGeom>
        </p:spPr>
        <p:txBody>
          <a:bodyPr anchorCtr="0" anchor="t" bIns="91425" lIns="91425" rIns="91425" wrap="square" tIns="91425">
            <a:noAutofit/>
          </a:bodyPr>
          <a:lstStyle/>
          <a:p>
            <a:pPr lvl="0" rtl="0">
              <a:lnSpc>
                <a:spcPct val="100000"/>
              </a:lnSpc>
              <a:spcBef>
                <a:spcPts val="0"/>
              </a:spcBef>
              <a:buNone/>
            </a:pPr>
            <a:r>
              <a:rPr b="1" lang="en" sz="2400">
                <a:solidFill>
                  <a:srgbClr val="696969"/>
                </a:solidFill>
                <a:latin typeface="Karla"/>
                <a:ea typeface="Karla"/>
                <a:cs typeface="Karla"/>
                <a:sym typeface="Karla"/>
              </a:rPr>
              <a:t>Ed Saxton</a:t>
            </a:r>
            <a:br>
              <a:rPr b="1" lang="en" sz="3600">
                <a:solidFill>
                  <a:srgbClr val="696969"/>
                </a:solidFill>
                <a:latin typeface="Karla"/>
                <a:ea typeface="Karla"/>
                <a:cs typeface="Karla"/>
                <a:sym typeface="Karla"/>
              </a:rPr>
            </a:br>
            <a:r>
              <a:rPr lang="en" sz="1800">
                <a:solidFill>
                  <a:srgbClr val="696969"/>
                </a:solidFill>
                <a:latin typeface="Karla"/>
                <a:ea typeface="Karla"/>
                <a:cs typeface="Karla"/>
                <a:sym typeface="Karla"/>
              </a:rPr>
              <a:t>Vice President of Production</a:t>
            </a:r>
          </a:p>
          <a:p>
            <a:pPr lvl="0" rtl="0">
              <a:lnSpc>
                <a:spcPct val="115000"/>
              </a:lnSpc>
              <a:spcBef>
                <a:spcPts val="0"/>
              </a:spcBef>
              <a:spcAft>
                <a:spcPts val="1000"/>
              </a:spcAft>
              <a:buNone/>
            </a:pPr>
            <a:br>
              <a:rPr lang="en" sz="1000">
                <a:solidFill>
                  <a:srgbClr val="A8A799"/>
                </a:solidFill>
                <a:latin typeface="Karla"/>
                <a:ea typeface="Karla"/>
                <a:cs typeface="Karla"/>
                <a:sym typeface="Karla"/>
              </a:rPr>
            </a:br>
          </a:p>
          <a:p>
            <a:pPr lvl="0" rtl="0">
              <a:lnSpc>
                <a:spcPct val="115000"/>
              </a:lnSpc>
              <a:spcBef>
                <a:spcPts val="0"/>
              </a:spcBef>
              <a:spcAft>
                <a:spcPts val="1000"/>
              </a:spcAft>
              <a:buNone/>
            </a:pPr>
            <a:r>
              <a:rPr lang="en" sz="1000">
                <a:solidFill>
                  <a:srgbClr val="A8A799"/>
                </a:solidFill>
                <a:latin typeface="Karla"/>
                <a:ea typeface="Karla"/>
                <a:cs typeface="Karla"/>
                <a:sym typeface="Karla"/>
              </a:rPr>
              <a:t>Ed Saxton is the Vice President of Production for Schell Games. With a focus on team safety and trust, he supervises the company’s production team and sets the tone for the production style. </a:t>
            </a:r>
          </a:p>
          <a:p>
            <a:pPr lvl="0" rtl="0">
              <a:lnSpc>
                <a:spcPct val="115000"/>
              </a:lnSpc>
              <a:spcBef>
                <a:spcPts val="1100"/>
              </a:spcBef>
              <a:spcAft>
                <a:spcPts val="1100"/>
              </a:spcAft>
              <a:buClr>
                <a:schemeClr val="dk1"/>
              </a:buClr>
              <a:buSzPct val="110000"/>
              <a:buFont typeface="Arial"/>
              <a:buNone/>
            </a:pPr>
            <a:r>
              <a:rPr lang="en" sz="1000">
                <a:solidFill>
                  <a:srgbClr val="A8A799"/>
                </a:solidFill>
                <a:latin typeface="Karla"/>
                <a:ea typeface="Karla"/>
                <a:cs typeface="Karla"/>
                <a:sym typeface="Karla"/>
              </a:rPr>
              <a:t>Prior to joining Schell Games, Ed worked in management and capital project development in the theme park industry. This background led to a deep understanding of priority and process, along with a love of creating experiences that make lasting memories for the end user. </a:t>
            </a:r>
          </a:p>
          <a:p>
            <a:pPr lvl="0" rtl="0">
              <a:lnSpc>
                <a:spcPct val="115000"/>
              </a:lnSpc>
              <a:spcBef>
                <a:spcPts val="1100"/>
              </a:spcBef>
              <a:spcAft>
                <a:spcPts val="1100"/>
              </a:spcAft>
              <a:buClr>
                <a:schemeClr val="dk1"/>
              </a:buClr>
              <a:buSzPct val="110000"/>
              <a:buFont typeface="Arial"/>
              <a:buNone/>
            </a:pPr>
            <a:r>
              <a:rPr lang="en" sz="1000">
                <a:solidFill>
                  <a:srgbClr val="A8A799"/>
                </a:solidFill>
                <a:latin typeface="Karla"/>
                <a:ea typeface="Karla"/>
                <a:cs typeface="Karla"/>
                <a:sym typeface="Karla"/>
              </a:rPr>
              <a:t>Ed’s love of working on teams and problem solving led him to Schell Games. At Schell Games, Ed focuses on mentoring and managing within the production department, collaborating with teams to ensure projects finish on time and on budget, and incorporating positive team dynamics within the studio.</a:t>
            </a:r>
          </a:p>
          <a:p>
            <a:pPr lvl="0" rtl="0">
              <a:lnSpc>
                <a:spcPct val="115000"/>
              </a:lnSpc>
              <a:spcBef>
                <a:spcPts val="0"/>
              </a:spcBef>
              <a:spcAft>
                <a:spcPts val="1000"/>
              </a:spcAft>
              <a:buNone/>
            </a:pPr>
            <a:r>
              <a:t/>
            </a:r>
            <a:endParaRPr sz="1000">
              <a:solidFill>
                <a:srgbClr val="A8A799"/>
              </a:solidFill>
              <a:latin typeface="Karla"/>
              <a:ea typeface="Karla"/>
              <a:cs typeface="Karla"/>
              <a:sym typeface="Karla"/>
            </a:endParaRPr>
          </a:p>
        </p:txBody>
      </p:sp>
      <p:pic>
        <p:nvPicPr>
          <p:cNvPr descr="File_000.jpeg" id="127" name="Shape 127"/>
          <p:cNvPicPr preferRelativeResize="0"/>
          <p:nvPr/>
        </p:nvPicPr>
        <p:blipFill rotWithShape="1">
          <a:blip r:embed="rId4">
            <a:alphaModFix/>
          </a:blip>
          <a:srcRect b="0" l="25200" r="25348" t="0"/>
          <a:stretch/>
        </p:blipFill>
        <p:spPr>
          <a:xfrm>
            <a:off x="174475" y="583500"/>
            <a:ext cx="3386800" cy="4247950"/>
          </a:xfrm>
          <a:prstGeom prst="rect">
            <a:avLst/>
          </a:prstGeom>
          <a:noFill/>
          <a:ln>
            <a:noFill/>
          </a:ln>
        </p:spPr>
      </p:pic>
      <p:sp>
        <p:nvSpPr>
          <p:cNvPr id="128" name="Shape 128"/>
          <p:cNvSpPr/>
          <p:nvPr/>
        </p:nvSpPr>
        <p:spPr>
          <a:xfrm flipH="1">
            <a:off x="6837225" y="3464300"/>
            <a:ext cx="1681500" cy="718500"/>
          </a:xfrm>
          <a:prstGeom prst="cloudCallout">
            <a:avLst>
              <a:gd fmla="val -20833" name="adj1"/>
              <a:gd fmla="val 62500" name="adj2"/>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29" name="Shape 129"/>
          <p:cNvSpPr txBox="1"/>
          <p:nvPr/>
        </p:nvSpPr>
        <p:spPr>
          <a:xfrm>
            <a:off x="7200900" y="3608025"/>
            <a:ext cx="1119300" cy="370800"/>
          </a:xfrm>
          <a:prstGeom prst="rect">
            <a:avLst/>
          </a:prstGeom>
          <a:noFill/>
          <a:ln>
            <a:noFill/>
          </a:ln>
        </p:spPr>
        <p:txBody>
          <a:bodyPr anchorCtr="0" anchor="t" bIns="91425" lIns="91425" rIns="91425" wrap="square" tIns="91425">
            <a:noAutofit/>
          </a:bodyPr>
          <a:lstStyle/>
          <a:p>
            <a:pPr lvl="0">
              <a:spcBef>
                <a:spcPts val="0"/>
              </a:spcBef>
              <a:buNone/>
            </a:pPr>
            <a:r>
              <a:rPr lang="en" sz="1000">
                <a:latin typeface="Karla"/>
                <a:ea typeface="Karla"/>
                <a:cs typeface="Karla"/>
                <a:sym typeface="Karla"/>
              </a:rPr>
              <a:t>You don’t have hair anymore!</a:t>
            </a:r>
          </a:p>
        </p:txBody>
      </p:sp>
      <p:pic>
        <p:nvPicPr>
          <p:cNvPr descr="Ed2_2.png" id="130" name="Shape 130"/>
          <p:cNvPicPr preferRelativeResize="0"/>
          <p:nvPr/>
        </p:nvPicPr>
        <p:blipFill>
          <a:blip r:embed="rId5">
            <a:alphaModFix/>
          </a:blip>
          <a:stretch>
            <a:fillRect/>
          </a:stretch>
        </p:blipFill>
        <p:spPr>
          <a:xfrm rot="899997">
            <a:off x="8221530" y="4013475"/>
            <a:ext cx="675424" cy="10605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DE8"/>
        </a:solidFill>
      </p:bgPr>
    </p:bg>
    <p:spTree>
      <p:nvGrpSpPr>
        <p:cNvPr id="514" name="Shape 514"/>
        <p:cNvGrpSpPr/>
        <p:nvPr/>
      </p:nvGrpSpPr>
      <p:grpSpPr>
        <a:xfrm>
          <a:off x="0" y="0"/>
          <a:ext cx="0" cy="0"/>
          <a:chOff x="0" y="0"/>
          <a:chExt cx="0" cy="0"/>
        </a:xfrm>
      </p:grpSpPr>
      <p:pic>
        <p:nvPicPr>
          <p:cNvPr descr="gradient02.png" id="515" name="Shape 515"/>
          <p:cNvPicPr preferRelativeResize="0"/>
          <p:nvPr/>
        </p:nvPicPr>
        <p:blipFill rotWithShape="1">
          <a:blip r:embed="rId3">
            <a:alphaModFix amt="34000"/>
          </a:blip>
          <a:srcRect b="0" l="13008" r="12993" t="0"/>
          <a:stretch/>
        </p:blipFill>
        <p:spPr>
          <a:xfrm>
            <a:off x="0" y="0"/>
            <a:ext cx="9144000" cy="5143500"/>
          </a:xfrm>
          <a:prstGeom prst="rect">
            <a:avLst/>
          </a:prstGeom>
          <a:noFill/>
          <a:ln cap="flat" cmpd="sng" w="9525">
            <a:solidFill>
              <a:schemeClr val="dk2"/>
            </a:solidFill>
            <a:prstDash val="solid"/>
            <a:round/>
            <a:headEnd len="med" w="med" type="none"/>
            <a:tailEnd len="med" w="med" type="none"/>
          </a:ln>
        </p:spPr>
      </p:pic>
      <p:sp>
        <p:nvSpPr>
          <p:cNvPr id="516" name="Shape 516"/>
          <p:cNvSpPr/>
          <p:nvPr/>
        </p:nvSpPr>
        <p:spPr>
          <a:xfrm>
            <a:off x="2644347" y="987725"/>
            <a:ext cx="224875" cy="3431675"/>
          </a:xfrm>
          <a:custGeom>
            <a:pathLst>
              <a:path extrusionOk="0" h="137267" w="8995">
                <a:moveTo>
                  <a:pt x="3977" y="0"/>
                </a:moveTo>
                <a:cubicBezTo>
                  <a:pt x="1833" y="4822"/>
                  <a:pt x="-414" y="10110"/>
                  <a:pt x="138" y="15358"/>
                </a:cubicBezTo>
                <a:cubicBezTo>
                  <a:pt x="953" y="23106"/>
                  <a:pt x="6080" y="29840"/>
                  <a:pt x="7817" y="37436"/>
                </a:cubicBezTo>
                <a:cubicBezTo>
                  <a:pt x="9339" y="44097"/>
                  <a:pt x="8932" y="51082"/>
                  <a:pt x="8777" y="57914"/>
                </a:cubicBezTo>
                <a:cubicBezTo>
                  <a:pt x="8346" y="76838"/>
                  <a:pt x="6500" y="95713"/>
                  <a:pt x="4617" y="114549"/>
                </a:cubicBezTo>
                <a:cubicBezTo>
                  <a:pt x="3862" y="122096"/>
                  <a:pt x="2154" y="129775"/>
                  <a:pt x="3337" y="137267"/>
                </a:cubicBezTo>
              </a:path>
            </a:pathLst>
          </a:custGeom>
          <a:noFill/>
          <a:ln cap="flat" cmpd="sng" w="76200">
            <a:solidFill>
              <a:schemeClr val="accent5"/>
            </a:solidFill>
            <a:prstDash val="solid"/>
            <a:round/>
            <a:headEnd len="lg" w="lg" type="none"/>
            <a:tailEnd len="lg" w="lg" type="none"/>
          </a:ln>
        </p:spPr>
      </p:sp>
      <p:sp>
        <p:nvSpPr>
          <p:cNvPr id="517" name="Shape 517"/>
          <p:cNvSpPr/>
          <p:nvPr/>
        </p:nvSpPr>
        <p:spPr>
          <a:xfrm>
            <a:off x="5959475" y="1185491"/>
            <a:ext cx="263975" cy="3377875"/>
          </a:xfrm>
          <a:custGeom>
            <a:pathLst>
              <a:path extrusionOk="0" h="135115" w="10559">
                <a:moveTo>
                  <a:pt x="10559" y="408"/>
                </a:moveTo>
                <a:cubicBezTo>
                  <a:pt x="10195" y="-681"/>
                  <a:pt x="7934" y="693"/>
                  <a:pt x="7359" y="1688"/>
                </a:cubicBezTo>
                <a:cubicBezTo>
                  <a:pt x="5193" y="5428"/>
                  <a:pt x="4776" y="9947"/>
                  <a:pt x="3839" y="14167"/>
                </a:cubicBezTo>
                <a:cubicBezTo>
                  <a:pt x="1855" y="23090"/>
                  <a:pt x="652" y="32228"/>
                  <a:pt x="320" y="41364"/>
                </a:cubicBezTo>
                <a:cubicBezTo>
                  <a:pt x="-529" y="64730"/>
                  <a:pt x="3519" y="88055"/>
                  <a:pt x="3519" y="111437"/>
                </a:cubicBezTo>
                <a:cubicBezTo>
                  <a:pt x="3519" y="119416"/>
                  <a:pt x="0" y="127135"/>
                  <a:pt x="0" y="135115"/>
                </a:cubicBezTo>
              </a:path>
            </a:pathLst>
          </a:custGeom>
          <a:noFill/>
          <a:ln cap="flat" cmpd="sng" w="76200">
            <a:solidFill>
              <a:schemeClr val="accent5"/>
            </a:solidFill>
            <a:prstDash val="solid"/>
            <a:round/>
            <a:headEnd len="lg" w="lg" type="none"/>
            <a:tailEnd len="lg" w="lg" type="none"/>
          </a:ln>
        </p:spPr>
      </p:sp>
      <p:sp>
        <p:nvSpPr>
          <p:cNvPr id="518" name="Shape 518"/>
          <p:cNvSpPr/>
          <p:nvPr/>
        </p:nvSpPr>
        <p:spPr>
          <a:xfrm>
            <a:off x="441985" y="515775"/>
            <a:ext cx="302350" cy="440250"/>
          </a:xfrm>
          <a:custGeom>
            <a:pathLst>
              <a:path extrusionOk="0" h="17610" w="12094">
                <a:moveTo>
                  <a:pt x="10480" y="0"/>
                </a:moveTo>
                <a:cubicBezTo>
                  <a:pt x="5631" y="4101"/>
                  <a:pt x="-3106" y="11971"/>
                  <a:pt x="1201" y="16638"/>
                </a:cubicBezTo>
                <a:cubicBezTo>
                  <a:pt x="3766" y="19417"/>
                  <a:pt x="13859" y="15626"/>
                  <a:pt x="11760" y="12479"/>
                </a:cubicBezTo>
                <a:cubicBezTo>
                  <a:pt x="10929" y="11233"/>
                  <a:pt x="8762" y="11947"/>
                  <a:pt x="7280" y="12159"/>
                </a:cubicBezTo>
              </a:path>
            </a:pathLst>
          </a:custGeom>
          <a:noFill/>
          <a:ln cap="flat" cmpd="sng" w="76200">
            <a:solidFill>
              <a:schemeClr val="accent5"/>
            </a:solidFill>
            <a:prstDash val="solid"/>
            <a:round/>
            <a:headEnd len="lg" w="lg" type="none"/>
            <a:tailEnd len="lg" w="lg" type="none"/>
          </a:ln>
        </p:spPr>
      </p:sp>
      <p:sp>
        <p:nvSpPr>
          <p:cNvPr id="519" name="Shape 519"/>
          <p:cNvSpPr/>
          <p:nvPr/>
        </p:nvSpPr>
        <p:spPr>
          <a:xfrm>
            <a:off x="881731" y="695550"/>
            <a:ext cx="165675" cy="214100"/>
          </a:xfrm>
          <a:custGeom>
            <a:pathLst>
              <a:path extrusionOk="0" h="8564" w="6627">
                <a:moveTo>
                  <a:pt x="6009" y="0"/>
                </a:moveTo>
                <a:cubicBezTo>
                  <a:pt x="2778" y="403"/>
                  <a:pt x="-1923" y="6678"/>
                  <a:pt x="889" y="8319"/>
                </a:cubicBezTo>
                <a:cubicBezTo>
                  <a:pt x="3470" y="9824"/>
                  <a:pt x="8278" y="2904"/>
                  <a:pt x="6009" y="960"/>
                </a:cubicBezTo>
              </a:path>
            </a:pathLst>
          </a:custGeom>
          <a:noFill/>
          <a:ln cap="flat" cmpd="sng" w="76200">
            <a:solidFill>
              <a:schemeClr val="accent5"/>
            </a:solidFill>
            <a:prstDash val="solid"/>
            <a:round/>
            <a:headEnd len="lg" w="lg" type="none"/>
            <a:tailEnd len="lg" w="lg" type="none"/>
          </a:ln>
        </p:spPr>
      </p:sp>
      <p:sp>
        <p:nvSpPr>
          <p:cNvPr id="520" name="Shape 520"/>
          <p:cNvSpPr/>
          <p:nvPr/>
        </p:nvSpPr>
        <p:spPr>
          <a:xfrm>
            <a:off x="1366541" y="362805"/>
            <a:ext cx="270125" cy="562300"/>
          </a:xfrm>
          <a:custGeom>
            <a:pathLst>
              <a:path extrusionOk="0" h="22492" w="10805">
                <a:moveTo>
                  <a:pt x="5157" y="16189"/>
                </a:moveTo>
                <a:cubicBezTo>
                  <a:pt x="3953" y="15501"/>
                  <a:pt x="1718" y="15004"/>
                  <a:pt x="998" y="16189"/>
                </a:cubicBezTo>
                <a:cubicBezTo>
                  <a:pt x="-55" y="17920"/>
                  <a:pt x="-531" y="23598"/>
                  <a:pt x="998" y="22269"/>
                </a:cubicBezTo>
                <a:cubicBezTo>
                  <a:pt x="5496" y="18356"/>
                  <a:pt x="7150" y="11939"/>
                  <a:pt x="8997" y="6270"/>
                </a:cubicBezTo>
                <a:cubicBezTo>
                  <a:pt x="9670" y="4201"/>
                  <a:pt x="10804" y="0"/>
                  <a:pt x="10277" y="2111"/>
                </a:cubicBezTo>
                <a:cubicBezTo>
                  <a:pt x="8744" y="8239"/>
                  <a:pt x="5306" y="14453"/>
                  <a:pt x="6437" y="20669"/>
                </a:cubicBezTo>
              </a:path>
            </a:pathLst>
          </a:custGeom>
          <a:noFill/>
          <a:ln cap="flat" cmpd="sng" w="76200">
            <a:solidFill>
              <a:schemeClr val="accent5"/>
            </a:solidFill>
            <a:prstDash val="solid"/>
            <a:round/>
            <a:headEnd len="lg" w="lg" type="none"/>
            <a:tailEnd len="lg" w="lg" type="none"/>
          </a:ln>
        </p:spPr>
      </p:sp>
      <p:sp>
        <p:nvSpPr>
          <p:cNvPr id="521" name="Shape 521"/>
          <p:cNvSpPr/>
          <p:nvPr/>
        </p:nvSpPr>
        <p:spPr>
          <a:xfrm>
            <a:off x="384000" y="1082600"/>
            <a:ext cx="1647850" cy="105100"/>
          </a:xfrm>
          <a:custGeom>
            <a:pathLst>
              <a:path extrusionOk="0" h="4204" w="65914">
                <a:moveTo>
                  <a:pt x="0" y="4204"/>
                </a:moveTo>
                <a:cubicBezTo>
                  <a:pt x="21467" y="-674"/>
                  <a:pt x="43898" y="45"/>
                  <a:pt x="65914" y="45"/>
                </a:cubicBezTo>
              </a:path>
            </a:pathLst>
          </a:custGeom>
          <a:noFill/>
          <a:ln cap="flat" cmpd="sng" w="76200">
            <a:solidFill>
              <a:schemeClr val="accent5"/>
            </a:solidFill>
            <a:prstDash val="solid"/>
            <a:round/>
            <a:headEnd len="lg" w="lg" type="none"/>
            <a:tailEnd len="lg" w="lg" type="none"/>
          </a:ln>
        </p:spPr>
      </p:sp>
      <p:sp>
        <p:nvSpPr>
          <p:cNvPr id="522" name="Shape 522"/>
          <p:cNvSpPr/>
          <p:nvPr/>
        </p:nvSpPr>
        <p:spPr>
          <a:xfrm>
            <a:off x="1110331" y="695550"/>
            <a:ext cx="165675" cy="214100"/>
          </a:xfrm>
          <a:custGeom>
            <a:pathLst>
              <a:path extrusionOk="0" h="8564" w="6627">
                <a:moveTo>
                  <a:pt x="6009" y="0"/>
                </a:moveTo>
                <a:cubicBezTo>
                  <a:pt x="2778" y="403"/>
                  <a:pt x="-1923" y="6678"/>
                  <a:pt x="889" y="8319"/>
                </a:cubicBezTo>
                <a:cubicBezTo>
                  <a:pt x="3470" y="9824"/>
                  <a:pt x="8278" y="2904"/>
                  <a:pt x="6009" y="960"/>
                </a:cubicBezTo>
              </a:path>
            </a:pathLst>
          </a:custGeom>
          <a:noFill/>
          <a:ln cap="flat" cmpd="sng" w="76200">
            <a:solidFill>
              <a:schemeClr val="accent5"/>
            </a:solidFill>
            <a:prstDash val="solid"/>
            <a:round/>
            <a:headEnd len="lg" w="lg" type="none"/>
            <a:tailEnd len="lg" w="lg" type="none"/>
          </a:ln>
        </p:spPr>
      </p:sp>
      <p:sp>
        <p:nvSpPr>
          <p:cNvPr id="523" name="Shape 523"/>
          <p:cNvSpPr/>
          <p:nvPr/>
        </p:nvSpPr>
        <p:spPr>
          <a:xfrm>
            <a:off x="3517433" y="326043"/>
            <a:ext cx="255425" cy="560925"/>
          </a:xfrm>
          <a:custGeom>
            <a:pathLst>
              <a:path extrusionOk="0" h="22437" w="10217">
                <a:moveTo>
                  <a:pt x="5244" y="3093"/>
                </a:moveTo>
                <a:cubicBezTo>
                  <a:pt x="3537" y="9065"/>
                  <a:pt x="1724" y="15009"/>
                  <a:pt x="124" y="21011"/>
                </a:cubicBezTo>
                <a:cubicBezTo>
                  <a:pt x="0" y="21474"/>
                  <a:pt x="7" y="22436"/>
                  <a:pt x="124" y="21971"/>
                </a:cubicBezTo>
                <a:cubicBezTo>
                  <a:pt x="1611" y="16022"/>
                  <a:pt x="2154" y="9802"/>
                  <a:pt x="4284" y="4052"/>
                </a:cubicBezTo>
                <a:cubicBezTo>
                  <a:pt x="5003" y="2110"/>
                  <a:pt x="8199" y="-1151"/>
                  <a:pt x="9403" y="533"/>
                </a:cubicBezTo>
                <a:cubicBezTo>
                  <a:pt x="11834" y="3936"/>
                  <a:pt x="8201" y="15329"/>
                  <a:pt x="5244" y="12372"/>
                </a:cubicBezTo>
                <a:cubicBezTo>
                  <a:pt x="4519" y="11647"/>
                  <a:pt x="5823" y="11177"/>
                  <a:pt x="6844" y="11092"/>
                </a:cubicBezTo>
                <a:cubicBezTo>
                  <a:pt x="8557" y="10949"/>
                  <a:pt x="9801" y="13898"/>
                  <a:pt x="9403" y="15571"/>
                </a:cubicBezTo>
                <a:cubicBezTo>
                  <a:pt x="8518" y="19286"/>
                  <a:pt x="3613" y="20739"/>
                  <a:pt x="124" y="22291"/>
                </a:cubicBezTo>
              </a:path>
            </a:pathLst>
          </a:custGeom>
          <a:noFill/>
          <a:ln cap="flat" cmpd="sng" w="76200">
            <a:solidFill>
              <a:schemeClr val="accent5"/>
            </a:solidFill>
            <a:prstDash val="solid"/>
            <a:round/>
            <a:headEnd len="lg" w="lg" type="none"/>
            <a:tailEnd len="lg" w="lg" type="none"/>
          </a:ln>
        </p:spPr>
      </p:sp>
      <p:sp>
        <p:nvSpPr>
          <p:cNvPr id="524" name="Shape 524"/>
          <p:cNvSpPr/>
          <p:nvPr/>
        </p:nvSpPr>
        <p:spPr>
          <a:xfrm>
            <a:off x="3849050" y="652175"/>
            <a:ext cx="247975" cy="234800"/>
          </a:xfrm>
          <a:custGeom>
            <a:pathLst>
              <a:path extrusionOk="0" h="9392" w="9919">
                <a:moveTo>
                  <a:pt x="7359" y="0"/>
                </a:moveTo>
                <a:cubicBezTo>
                  <a:pt x="3921" y="1374"/>
                  <a:pt x="0" y="4616"/>
                  <a:pt x="0" y="8319"/>
                </a:cubicBezTo>
                <a:cubicBezTo>
                  <a:pt x="0" y="9034"/>
                  <a:pt x="576" y="9087"/>
                  <a:pt x="1280" y="8959"/>
                </a:cubicBezTo>
                <a:cubicBezTo>
                  <a:pt x="3807" y="8499"/>
                  <a:pt x="5322" y="5531"/>
                  <a:pt x="6399" y="3199"/>
                </a:cubicBezTo>
                <a:cubicBezTo>
                  <a:pt x="6848" y="2224"/>
                  <a:pt x="7359" y="205"/>
                  <a:pt x="7359" y="1279"/>
                </a:cubicBezTo>
                <a:cubicBezTo>
                  <a:pt x="7359" y="3964"/>
                  <a:pt x="3781" y="8675"/>
                  <a:pt x="6399" y="9279"/>
                </a:cubicBezTo>
                <a:cubicBezTo>
                  <a:pt x="8282" y="9713"/>
                  <a:pt x="8159" y="8479"/>
                  <a:pt x="9919" y="7679"/>
                </a:cubicBezTo>
              </a:path>
            </a:pathLst>
          </a:custGeom>
          <a:noFill/>
          <a:ln cap="flat" cmpd="sng" w="76200">
            <a:solidFill>
              <a:schemeClr val="accent5"/>
            </a:solidFill>
            <a:prstDash val="solid"/>
            <a:round/>
            <a:headEnd len="lg" w="lg" type="none"/>
            <a:tailEnd len="lg" w="lg" type="none"/>
          </a:ln>
        </p:spPr>
      </p:sp>
      <p:sp>
        <p:nvSpPr>
          <p:cNvPr id="525" name="Shape 525"/>
          <p:cNvSpPr/>
          <p:nvPr/>
        </p:nvSpPr>
        <p:spPr>
          <a:xfrm>
            <a:off x="4203096" y="437931"/>
            <a:ext cx="251750" cy="441175"/>
          </a:xfrm>
          <a:custGeom>
            <a:pathLst>
              <a:path extrusionOk="0" h="17647" w="10070">
                <a:moveTo>
                  <a:pt x="7574" y="8368"/>
                </a:moveTo>
                <a:cubicBezTo>
                  <a:pt x="4538" y="6344"/>
                  <a:pt x="-2312" y="15197"/>
                  <a:pt x="855" y="17007"/>
                </a:cubicBezTo>
                <a:cubicBezTo>
                  <a:pt x="5042" y="19399"/>
                  <a:pt x="7697" y="9760"/>
                  <a:pt x="9174" y="5169"/>
                </a:cubicBezTo>
                <a:cubicBezTo>
                  <a:pt x="9667" y="3632"/>
                  <a:pt x="10469" y="-1105"/>
                  <a:pt x="9814" y="369"/>
                </a:cubicBezTo>
                <a:cubicBezTo>
                  <a:pt x="7468" y="5646"/>
                  <a:pt x="2837" y="16697"/>
                  <a:pt x="8534" y="17647"/>
                </a:cubicBezTo>
              </a:path>
            </a:pathLst>
          </a:custGeom>
          <a:noFill/>
          <a:ln cap="flat" cmpd="sng" w="76200">
            <a:solidFill>
              <a:schemeClr val="accent5"/>
            </a:solidFill>
            <a:prstDash val="solid"/>
            <a:round/>
            <a:headEnd len="lg" w="lg" type="none"/>
            <a:tailEnd len="lg" w="lg" type="none"/>
          </a:ln>
        </p:spPr>
      </p:sp>
      <p:sp>
        <p:nvSpPr>
          <p:cNvPr id="526" name="Shape 526"/>
          <p:cNvSpPr/>
          <p:nvPr/>
        </p:nvSpPr>
        <p:spPr>
          <a:xfrm>
            <a:off x="3240550" y="1043300"/>
            <a:ext cx="2039800" cy="104000"/>
          </a:xfrm>
          <a:custGeom>
            <a:pathLst>
              <a:path extrusionOk="0" h="4160" w="81592">
                <a:moveTo>
                  <a:pt x="0" y="4160"/>
                </a:moveTo>
                <a:cubicBezTo>
                  <a:pt x="25835" y="-4451"/>
                  <a:pt x="54888" y="5343"/>
                  <a:pt x="81592" y="0"/>
                </a:cubicBezTo>
              </a:path>
            </a:pathLst>
          </a:custGeom>
          <a:noFill/>
          <a:ln cap="flat" cmpd="sng" w="76200">
            <a:solidFill>
              <a:schemeClr val="accent5"/>
            </a:solidFill>
            <a:prstDash val="solid"/>
            <a:round/>
            <a:headEnd len="lg" w="lg" type="none"/>
            <a:tailEnd len="lg" w="lg" type="none"/>
          </a:ln>
        </p:spPr>
      </p:sp>
      <p:sp>
        <p:nvSpPr>
          <p:cNvPr id="527" name="Shape 527"/>
          <p:cNvSpPr/>
          <p:nvPr/>
        </p:nvSpPr>
        <p:spPr>
          <a:xfrm>
            <a:off x="6387225" y="305739"/>
            <a:ext cx="278400" cy="589350"/>
          </a:xfrm>
          <a:custGeom>
            <a:pathLst>
              <a:path extrusionOk="0" h="23574" w="11136">
                <a:moveTo>
                  <a:pt x="10879" y="857"/>
                </a:moveTo>
                <a:cubicBezTo>
                  <a:pt x="12646" y="-2088"/>
                  <a:pt x="2559" y="3501"/>
                  <a:pt x="2559" y="6936"/>
                </a:cubicBezTo>
                <a:cubicBezTo>
                  <a:pt x="2559" y="10350"/>
                  <a:pt x="9730" y="10022"/>
                  <a:pt x="10559" y="13335"/>
                </a:cubicBezTo>
                <a:cubicBezTo>
                  <a:pt x="11748" y="18091"/>
                  <a:pt x="4845" y="22828"/>
                  <a:pt x="0" y="23574"/>
                </a:cubicBezTo>
              </a:path>
            </a:pathLst>
          </a:custGeom>
          <a:noFill/>
          <a:ln cap="flat" cmpd="sng" w="76200">
            <a:solidFill>
              <a:schemeClr val="accent5"/>
            </a:solidFill>
            <a:prstDash val="solid"/>
            <a:round/>
            <a:headEnd len="lg" w="lg" type="none"/>
            <a:tailEnd len="lg" w="lg" type="none"/>
          </a:ln>
        </p:spPr>
      </p:sp>
      <p:sp>
        <p:nvSpPr>
          <p:cNvPr id="528" name="Shape 528"/>
          <p:cNvSpPr/>
          <p:nvPr/>
        </p:nvSpPr>
        <p:spPr>
          <a:xfrm>
            <a:off x="6682706" y="610925"/>
            <a:ext cx="202125" cy="220800"/>
          </a:xfrm>
          <a:custGeom>
            <a:pathLst>
              <a:path extrusionOk="0" h="8832" w="8085">
                <a:moveTo>
                  <a:pt x="6891" y="0"/>
                </a:moveTo>
                <a:cubicBezTo>
                  <a:pt x="3443" y="492"/>
                  <a:pt x="-512" y="4584"/>
                  <a:pt x="171" y="7999"/>
                </a:cubicBezTo>
                <a:cubicBezTo>
                  <a:pt x="866" y="11475"/>
                  <a:pt x="10415" y="2381"/>
                  <a:pt x="7531" y="320"/>
                </a:cubicBezTo>
              </a:path>
            </a:pathLst>
          </a:custGeom>
          <a:noFill/>
          <a:ln cap="flat" cmpd="sng" w="76200">
            <a:solidFill>
              <a:schemeClr val="accent5"/>
            </a:solidFill>
            <a:prstDash val="solid"/>
            <a:round/>
            <a:headEnd len="lg" w="lg" type="none"/>
            <a:tailEnd len="lg" w="lg" type="none"/>
          </a:ln>
        </p:spPr>
      </p:sp>
      <p:sp>
        <p:nvSpPr>
          <p:cNvPr id="529" name="Shape 529"/>
          <p:cNvSpPr/>
          <p:nvPr/>
        </p:nvSpPr>
        <p:spPr>
          <a:xfrm>
            <a:off x="6950950" y="370950"/>
            <a:ext cx="160000" cy="447950"/>
          </a:xfrm>
          <a:custGeom>
            <a:pathLst>
              <a:path extrusionOk="0" h="17918" w="6400">
                <a:moveTo>
                  <a:pt x="6400" y="0"/>
                </a:moveTo>
                <a:cubicBezTo>
                  <a:pt x="3985" y="5864"/>
                  <a:pt x="0" y="11575"/>
                  <a:pt x="0" y="17918"/>
                </a:cubicBezTo>
              </a:path>
            </a:pathLst>
          </a:custGeom>
          <a:noFill/>
          <a:ln cap="flat" cmpd="sng" w="76200">
            <a:solidFill>
              <a:schemeClr val="accent5"/>
            </a:solidFill>
            <a:prstDash val="solid"/>
            <a:round/>
            <a:headEnd len="lg" w="lg" type="none"/>
            <a:tailEnd len="lg" w="lg" type="none"/>
          </a:ln>
        </p:spPr>
      </p:sp>
      <p:sp>
        <p:nvSpPr>
          <p:cNvPr id="530" name="Shape 530"/>
          <p:cNvSpPr/>
          <p:nvPr/>
        </p:nvSpPr>
        <p:spPr>
          <a:xfrm>
            <a:off x="7422900" y="426950"/>
            <a:ext cx="120000" cy="447944"/>
          </a:xfrm>
          <a:custGeom>
            <a:pathLst>
              <a:path extrusionOk="0" h="15038" w="4800">
                <a:moveTo>
                  <a:pt x="4800" y="0"/>
                </a:moveTo>
                <a:cubicBezTo>
                  <a:pt x="3523" y="5104"/>
                  <a:pt x="652" y="9816"/>
                  <a:pt x="0" y="15038"/>
                </a:cubicBezTo>
              </a:path>
            </a:pathLst>
          </a:custGeom>
          <a:noFill/>
          <a:ln cap="flat" cmpd="sng" w="76200">
            <a:solidFill>
              <a:schemeClr val="accent5"/>
            </a:solidFill>
            <a:prstDash val="solid"/>
            <a:round/>
            <a:headEnd len="lg" w="lg" type="none"/>
            <a:tailEnd len="lg" w="lg" type="none"/>
          </a:ln>
        </p:spPr>
      </p:sp>
      <p:sp>
        <p:nvSpPr>
          <p:cNvPr id="531" name="Shape 531"/>
          <p:cNvSpPr/>
          <p:nvPr/>
        </p:nvSpPr>
        <p:spPr>
          <a:xfrm>
            <a:off x="7837106" y="666086"/>
            <a:ext cx="191975" cy="206975"/>
          </a:xfrm>
          <a:custGeom>
            <a:pathLst>
              <a:path extrusionOk="0" h="8279" w="7679">
                <a:moveTo>
                  <a:pt x="7679" y="106"/>
                </a:moveTo>
                <a:cubicBezTo>
                  <a:pt x="4300" y="-738"/>
                  <a:pt x="-2430" y="7307"/>
                  <a:pt x="959" y="8105"/>
                </a:cubicBezTo>
                <a:cubicBezTo>
                  <a:pt x="3928" y="8803"/>
                  <a:pt x="6777" y="3772"/>
                  <a:pt x="6399" y="746"/>
                </a:cubicBezTo>
              </a:path>
            </a:pathLst>
          </a:custGeom>
          <a:noFill/>
          <a:ln cap="flat" cmpd="sng" w="76200">
            <a:solidFill>
              <a:schemeClr val="accent5"/>
            </a:solidFill>
            <a:prstDash val="solid"/>
            <a:round/>
            <a:headEnd len="lg" w="lg" type="none"/>
            <a:tailEnd len="lg" w="lg" type="none"/>
          </a:ln>
        </p:spPr>
      </p:sp>
      <p:sp>
        <p:nvSpPr>
          <p:cNvPr id="532" name="Shape 532"/>
          <p:cNvSpPr/>
          <p:nvPr/>
        </p:nvSpPr>
        <p:spPr>
          <a:xfrm>
            <a:off x="8080975" y="665470"/>
            <a:ext cx="216875" cy="208225"/>
          </a:xfrm>
          <a:custGeom>
            <a:pathLst>
              <a:path extrusionOk="0" h="8329" w="8675">
                <a:moveTo>
                  <a:pt x="0" y="8329"/>
                </a:moveTo>
                <a:cubicBezTo>
                  <a:pt x="1984" y="5210"/>
                  <a:pt x="5544" y="-2113"/>
                  <a:pt x="8000" y="649"/>
                </a:cubicBezTo>
                <a:cubicBezTo>
                  <a:pt x="9565" y="2410"/>
                  <a:pt x="7822" y="5378"/>
                  <a:pt x="7360" y="7689"/>
                </a:cubicBezTo>
              </a:path>
            </a:pathLst>
          </a:custGeom>
          <a:noFill/>
          <a:ln cap="flat" cmpd="sng" w="76200">
            <a:solidFill>
              <a:schemeClr val="accent5"/>
            </a:solidFill>
            <a:prstDash val="solid"/>
            <a:round/>
            <a:headEnd len="lg" w="lg" type="none"/>
            <a:tailEnd len="lg" w="lg" type="none"/>
          </a:ln>
        </p:spPr>
      </p:sp>
      <p:sp>
        <p:nvSpPr>
          <p:cNvPr id="533" name="Shape 533"/>
          <p:cNvSpPr/>
          <p:nvPr/>
        </p:nvSpPr>
        <p:spPr>
          <a:xfrm>
            <a:off x="8349750" y="575925"/>
            <a:ext cx="176000" cy="319950"/>
          </a:xfrm>
          <a:custGeom>
            <a:pathLst>
              <a:path extrusionOk="0" h="12798" w="7040">
                <a:moveTo>
                  <a:pt x="7040" y="0"/>
                </a:moveTo>
                <a:cubicBezTo>
                  <a:pt x="4943" y="628"/>
                  <a:pt x="1731" y="2773"/>
                  <a:pt x="2560" y="4799"/>
                </a:cubicBezTo>
                <a:cubicBezTo>
                  <a:pt x="3553" y="7227"/>
                  <a:pt x="5546" y="5651"/>
                  <a:pt x="6720" y="7999"/>
                </a:cubicBezTo>
                <a:cubicBezTo>
                  <a:pt x="7950" y="10460"/>
                  <a:pt x="2652" y="12061"/>
                  <a:pt x="0" y="12798"/>
                </a:cubicBezTo>
              </a:path>
            </a:pathLst>
          </a:custGeom>
          <a:noFill/>
          <a:ln cap="flat" cmpd="sng" w="76200">
            <a:solidFill>
              <a:schemeClr val="accent5"/>
            </a:solidFill>
            <a:prstDash val="solid"/>
            <a:round/>
            <a:headEnd len="lg" w="lg" type="none"/>
            <a:tailEnd len="lg" w="lg" type="none"/>
          </a:ln>
        </p:spPr>
      </p:sp>
      <p:sp>
        <p:nvSpPr>
          <p:cNvPr id="534" name="Shape 534"/>
          <p:cNvSpPr/>
          <p:nvPr/>
        </p:nvSpPr>
        <p:spPr>
          <a:xfrm>
            <a:off x="7054488" y="633338"/>
            <a:ext cx="255422" cy="175975"/>
          </a:xfrm>
          <a:custGeom>
            <a:pathLst>
              <a:path extrusionOk="0" h="7039" w="8356">
                <a:moveTo>
                  <a:pt x="3668" y="0"/>
                </a:moveTo>
                <a:cubicBezTo>
                  <a:pt x="2350" y="2049"/>
                  <a:pt x="-1644" y="6862"/>
                  <a:pt x="788" y="6719"/>
                </a:cubicBezTo>
                <a:cubicBezTo>
                  <a:pt x="3964" y="6532"/>
                  <a:pt x="9400" y="-2284"/>
                  <a:pt x="8147" y="640"/>
                </a:cubicBezTo>
                <a:cubicBezTo>
                  <a:pt x="7305" y="2602"/>
                  <a:pt x="5755" y="6521"/>
                  <a:pt x="7827" y="7039"/>
                </a:cubicBezTo>
              </a:path>
            </a:pathLst>
          </a:custGeom>
          <a:noFill/>
          <a:ln cap="flat" cmpd="sng" w="76200">
            <a:solidFill>
              <a:schemeClr val="accent5"/>
            </a:solidFill>
            <a:prstDash val="solid"/>
            <a:round/>
            <a:headEnd len="lg" w="lg" type="none"/>
            <a:tailEnd len="lg" w="lg" type="none"/>
          </a:ln>
        </p:spPr>
      </p:sp>
      <p:sp>
        <p:nvSpPr>
          <p:cNvPr id="535" name="Shape 535"/>
          <p:cNvSpPr/>
          <p:nvPr/>
        </p:nvSpPr>
        <p:spPr>
          <a:xfrm>
            <a:off x="7352525" y="659350"/>
            <a:ext cx="302361" cy="67775"/>
          </a:xfrm>
          <a:custGeom>
            <a:pathLst>
              <a:path extrusionOk="0" h="2711" w="15358">
                <a:moveTo>
                  <a:pt x="0" y="2711"/>
                </a:moveTo>
                <a:cubicBezTo>
                  <a:pt x="0" y="-2462"/>
                  <a:pt x="10339" y="1726"/>
                  <a:pt x="15358" y="471"/>
                </a:cubicBezTo>
              </a:path>
            </a:pathLst>
          </a:custGeom>
          <a:noFill/>
          <a:ln cap="flat" cmpd="sng" w="76200">
            <a:solidFill>
              <a:schemeClr val="accent5"/>
            </a:solidFill>
            <a:prstDash val="solid"/>
            <a:round/>
            <a:headEnd len="lg" w="lg" type="none"/>
            <a:tailEnd len="lg" w="lg" type="none"/>
          </a:ln>
        </p:spPr>
      </p:sp>
      <p:sp>
        <p:nvSpPr>
          <p:cNvPr id="536" name="Shape 536"/>
          <p:cNvSpPr/>
          <p:nvPr/>
        </p:nvSpPr>
        <p:spPr>
          <a:xfrm>
            <a:off x="7698784" y="570763"/>
            <a:ext cx="44850" cy="320300"/>
          </a:xfrm>
          <a:custGeom>
            <a:pathLst>
              <a:path extrusionOk="0" h="12812" w="1794">
                <a:moveTo>
                  <a:pt x="1794" y="0"/>
                </a:moveTo>
                <a:cubicBezTo>
                  <a:pt x="1368" y="4043"/>
                  <a:pt x="-1257" y="15645"/>
                  <a:pt x="834" y="12159"/>
                </a:cubicBezTo>
                <a:cubicBezTo>
                  <a:pt x="1537" y="10986"/>
                  <a:pt x="1314" y="10879"/>
                  <a:pt x="1794" y="9599"/>
                </a:cubicBezTo>
              </a:path>
            </a:pathLst>
          </a:custGeom>
          <a:noFill/>
          <a:ln cap="flat" cmpd="sng" w="76200">
            <a:solidFill>
              <a:schemeClr val="accent5"/>
            </a:solidFill>
            <a:prstDash val="solid"/>
            <a:round/>
            <a:headEnd len="lg" w="lg" type="none"/>
            <a:tailEnd len="lg" w="lg" type="none"/>
          </a:ln>
        </p:spPr>
      </p:sp>
      <p:sp>
        <p:nvSpPr>
          <p:cNvPr id="537" name="Shape 537"/>
          <p:cNvSpPr/>
          <p:nvPr/>
        </p:nvSpPr>
        <p:spPr>
          <a:xfrm>
            <a:off x="7701200" y="499775"/>
            <a:ext cx="40000" cy="16000"/>
          </a:xfrm>
          <a:custGeom>
            <a:pathLst>
              <a:path extrusionOk="0" h="640" w="1600">
                <a:moveTo>
                  <a:pt x="1600" y="0"/>
                </a:moveTo>
                <a:cubicBezTo>
                  <a:pt x="1042" y="139"/>
                  <a:pt x="344" y="180"/>
                  <a:pt x="0" y="640"/>
                </a:cubicBezTo>
              </a:path>
            </a:pathLst>
          </a:custGeom>
          <a:noFill/>
          <a:ln cap="flat" cmpd="sng" w="76200">
            <a:solidFill>
              <a:schemeClr val="accent5"/>
            </a:solidFill>
            <a:prstDash val="solid"/>
            <a:round/>
            <a:headEnd len="lg" w="lg" type="none"/>
            <a:tailEnd len="lg" w="lg" type="none"/>
          </a:ln>
        </p:spPr>
      </p:sp>
      <p:sp>
        <p:nvSpPr>
          <p:cNvPr id="538" name="Shape 538"/>
          <p:cNvSpPr/>
          <p:nvPr/>
        </p:nvSpPr>
        <p:spPr>
          <a:xfrm>
            <a:off x="6426375" y="993051"/>
            <a:ext cx="2181225" cy="133175"/>
          </a:xfrm>
          <a:custGeom>
            <a:pathLst>
              <a:path extrusionOk="0" h="5327" w="87249">
                <a:moveTo>
                  <a:pt x="0" y="5327"/>
                </a:moveTo>
                <a:cubicBezTo>
                  <a:pt x="29085" y="4111"/>
                  <a:pt x="58495" y="-3026"/>
                  <a:pt x="87249" y="1517"/>
                </a:cubicBezTo>
              </a:path>
            </a:pathLst>
          </a:custGeom>
          <a:noFill/>
          <a:ln cap="flat" cmpd="sng" w="76200">
            <a:solidFill>
              <a:schemeClr val="accent5"/>
            </a:solidFill>
            <a:prstDash val="solid"/>
            <a:round/>
            <a:headEnd len="lg" w="lg" type="none"/>
            <a:tailEnd len="lg" w="lg" type="none"/>
          </a:ln>
        </p:spPr>
      </p:sp>
      <p:sp>
        <p:nvSpPr>
          <p:cNvPr id="539" name="Shape 539"/>
          <p:cNvSpPr/>
          <p:nvPr/>
        </p:nvSpPr>
        <p:spPr>
          <a:xfrm>
            <a:off x="266725" y="1431025"/>
            <a:ext cx="225000" cy="276300"/>
          </a:xfrm>
          <a:prstGeom prst="snip1Rect">
            <a:avLst>
              <a:gd fmla="val 16667" name="adj"/>
            </a:avLst>
          </a:prstGeom>
          <a:solidFill>
            <a:srgbClr val="CEA4D4"/>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540" name="Shape 540"/>
          <p:cNvSpPr/>
          <p:nvPr/>
        </p:nvSpPr>
        <p:spPr>
          <a:xfrm rot="-971210">
            <a:off x="757228" y="1442234"/>
            <a:ext cx="224916" cy="300121"/>
          </a:xfrm>
          <a:prstGeom prst="snip1Rect">
            <a:avLst>
              <a:gd fmla="val 17455" name="adj"/>
            </a:avLst>
          </a:prstGeom>
          <a:solidFill>
            <a:srgbClr val="FFF2CC"/>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marR="0" rtl="0" algn="l">
              <a:lnSpc>
                <a:spcPct val="100000"/>
              </a:lnSpc>
              <a:spcBef>
                <a:spcPts val="0"/>
              </a:spcBef>
              <a:spcAft>
                <a:spcPts val="0"/>
              </a:spcAft>
              <a:buNone/>
            </a:pPr>
            <a:r>
              <a:t/>
            </a:r>
            <a:endParaRPr/>
          </a:p>
        </p:txBody>
      </p:sp>
      <p:sp>
        <p:nvSpPr>
          <p:cNvPr id="541" name="Shape 541"/>
          <p:cNvSpPr/>
          <p:nvPr/>
        </p:nvSpPr>
        <p:spPr>
          <a:xfrm rot="247750">
            <a:off x="1152501" y="1442198"/>
            <a:ext cx="224984" cy="300200"/>
          </a:xfrm>
          <a:prstGeom prst="snip1Rect">
            <a:avLst>
              <a:gd fmla="val 17455" name="adj"/>
            </a:avLst>
          </a:prstGeom>
          <a:solidFill>
            <a:srgbClr val="FFF2CC"/>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marR="0" rtl="0" algn="l">
              <a:lnSpc>
                <a:spcPct val="100000"/>
              </a:lnSpc>
              <a:spcBef>
                <a:spcPts val="0"/>
              </a:spcBef>
              <a:spcAft>
                <a:spcPts val="0"/>
              </a:spcAft>
              <a:buNone/>
            </a:pPr>
            <a:r>
              <a:t/>
            </a:r>
            <a:endParaRPr/>
          </a:p>
        </p:txBody>
      </p:sp>
      <p:sp>
        <p:nvSpPr>
          <p:cNvPr id="542" name="Shape 542"/>
          <p:cNvSpPr/>
          <p:nvPr/>
        </p:nvSpPr>
        <p:spPr>
          <a:xfrm rot="576034">
            <a:off x="1534110" y="1566096"/>
            <a:ext cx="224849" cy="300013"/>
          </a:xfrm>
          <a:prstGeom prst="snip1Rect">
            <a:avLst>
              <a:gd fmla="val 17455" name="adj"/>
            </a:avLst>
          </a:prstGeom>
          <a:solidFill>
            <a:srgbClr val="00FFFF"/>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marR="0" rtl="0" algn="l">
              <a:lnSpc>
                <a:spcPct val="100000"/>
              </a:lnSpc>
              <a:spcBef>
                <a:spcPts val="0"/>
              </a:spcBef>
              <a:spcAft>
                <a:spcPts val="0"/>
              </a:spcAft>
              <a:buNone/>
            </a:pPr>
            <a:r>
              <a:t/>
            </a:r>
            <a:endParaRPr/>
          </a:p>
        </p:txBody>
      </p:sp>
      <p:sp>
        <p:nvSpPr>
          <p:cNvPr id="543" name="Shape 543"/>
          <p:cNvSpPr/>
          <p:nvPr/>
        </p:nvSpPr>
        <p:spPr>
          <a:xfrm>
            <a:off x="404825" y="2011125"/>
            <a:ext cx="225000" cy="276300"/>
          </a:xfrm>
          <a:prstGeom prst="snip1Rect">
            <a:avLst>
              <a:gd fmla="val 16667" name="adj"/>
            </a:avLst>
          </a:prstGeom>
          <a:solidFill>
            <a:srgbClr val="00FFFF"/>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544" name="Shape 544"/>
          <p:cNvSpPr/>
          <p:nvPr/>
        </p:nvSpPr>
        <p:spPr>
          <a:xfrm rot="326202">
            <a:off x="714313" y="2103272"/>
            <a:ext cx="224811" cy="300185"/>
          </a:xfrm>
          <a:prstGeom prst="snip1Rect">
            <a:avLst>
              <a:gd fmla="val 17455" name="adj"/>
            </a:avLst>
          </a:prstGeom>
          <a:solidFill>
            <a:srgbClr val="00FFFF"/>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marR="0" rtl="0" algn="l">
              <a:lnSpc>
                <a:spcPct val="100000"/>
              </a:lnSpc>
              <a:spcBef>
                <a:spcPts val="0"/>
              </a:spcBef>
              <a:spcAft>
                <a:spcPts val="0"/>
              </a:spcAft>
              <a:buNone/>
            </a:pPr>
            <a:r>
              <a:t/>
            </a:r>
            <a:endParaRPr/>
          </a:p>
        </p:txBody>
      </p:sp>
      <p:sp>
        <p:nvSpPr>
          <p:cNvPr id="545" name="Shape 545"/>
          <p:cNvSpPr/>
          <p:nvPr/>
        </p:nvSpPr>
        <p:spPr>
          <a:xfrm rot="-339898">
            <a:off x="1080722" y="2103243"/>
            <a:ext cx="224898" cy="300243"/>
          </a:xfrm>
          <a:prstGeom prst="snip1Rect">
            <a:avLst>
              <a:gd fmla="val 17455" name="adj"/>
            </a:avLst>
          </a:prstGeom>
          <a:solidFill>
            <a:srgbClr val="FFF2CC"/>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marR="0" rtl="0" algn="l">
              <a:lnSpc>
                <a:spcPct val="100000"/>
              </a:lnSpc>
              <a:spcBef>
                <a:spcPts val="0"/>
              </a:spcBef>
              <a:spcAft>
                <a:spcPts val="0"/>
              </a:spcAft>
              <a:buNone/>
            </a:pPr>
            <a:r>
              <a:t/>
            </a:r>
            <a:endParaRPr/>
          </a:p>
        </p:txBody>
      </p:sp>
      <p:sp>
        <p:nvSpPr>
          <p:cNvPr id="546" name="Shape 546"/>
          <p:cNvSpPr/>
          <p:nvPr/>
        </p:nvSpPr>
        <p:spPr>
          <a:xfrm>
            <a:off x="1481710" y="1987420"/>
            <a:ext cx="224700" cy="300000"/>
          </a:xfrm>
          <a:prstGeom prst="snip1Rect">
            <a:avLst>
              <a:gd fmla="val 17455" name="adj"/>
            </a:avLst>
          </a:prstGeom>
          <a:solidFill>
            <a:srgbClr val="CEA4D4"/>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marR="0" rtl="0" algn="l">
              <a:lnSpc>
                <a:spcPct val="100000"/>
              </a:lnSpc>
              <a:spcBef>
                <a:spcPts val="0"/>
              </a:spcBef>
              <a:spcAft>
                <a:spcPts val="0"/>
              </a:spcAft>
              <a:buNone/>
            </a:pPr>
            <a:r>
              <a:t/>
            </a:r>
            <a:endParaRPr/>
          </a:p>
        </p:txBody>
      </p:sp>
      <p:sp>
        <p:nvSpPr>
          <p:cNvPr id="547" name="Shape 547"/>
          <p:cNvSpPr/>
          <p:nvPr/>
        </p:nvSpPr>
        <p:spPr>
          <a:xfrm>
            <a:off x="404825" y="2325450"/>
            <a:ext cx="225000" cy="276300"/>
          </a:xfrm>
          <a:prstGeom prst="snip1Rect">
            <a:avLst>
              <a:gd fmla="val 16667" name="adj"/>
            </a:avLst>
          </a:prstGeom>
          <a:solidFill>
            <a:srgbClr val="00FFFF"/>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548" name="Shape 548"/>
          <p:cNvSpPr/>
          <p:nvPr/>
        </p:nvSpPr>
        <p:spPr>
          <a:xfrm>
            <a:off x="404825" y="2663575"/>
            <a:ext cx="225000" cy="276300"/>
          </a:xfrm>
          <a:prstGeom prst="snip1Rect">
            <a:avLst>
              <a:gd fmla="val 16667" name="adj"/>
            </a:avLst>
          </a:prstGeom>
          <a:solidFill>
            <a:srgbClr val="FFF2CC"/>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549" name="Shape 549"/>
          <p:cNvSpPr/>
          <p:nvPr/>
        </p:nvSpPr>
        <p:spPr>
          <a:xfrm>
            <a:off x="3517425" y="1390113"/>
            <a:ext cx="225000" cy="276300"/>
          </a:xfrm>
          <a:prstGeom prst="snip1Rect">
            <a:avLst>
              <a:gd fmla="val 16667" name="adj"/>
            </a:avLst>
          </a:prstGeom>
          <a:solidFill>
            <a:srgbClr val="CEA4D4"/>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550" name="Shape 550"/>
          <p:cNvSpPr/>
          <p:nvPr/>
        </p:nvSpPr>
        <p:spPr>
          <a:xfrm rot="-4584">
            <a:off x="3807903" y="1604825"/>
            <a:ext cx="225000" cy="300000"/>
          </a:xfrm>
          <a:prstGeom prst="snip1Rect">
            <a:avLst>
              <a:gd fmla="val 17455" name="adj"/>
            </a:avLst>
          </a:prstGeom>
          <a:solidFill>
            <a:srgbClr val="FFF2CC"/>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marR="0" rtl="0" algn="l">
              <a:lnSpc>
                <a:spcPct val="100000"/>
              </a:lnSpc>
              <a:spcBef>
                <a:spcPts val="0"/>
              </a:spcBef>
              <a:spcAft>
                <a:spcPts val="0"/>
              </a:spcAft>
              <a:buNone/>
            </a:pPr>
            <a:r>
              <a:t/>
            </a:r>
            <a:endParaRPr/>
          </a:p>
        </p:txBody>
      </p:sp>
      <p:sp>
        <p:nvSpPr>
          <p:cNvPr id="551" name="Shape 551"/>
          <p:cNvSpPr/>
          <p:nvPr/>
        </p:nvSpPr>
        <p:spPr>
          <a:xfrm rot="-889980">
            <a:off x="4139378" y="1335339"/>
            <a:ext cx="224998" cy="300307"/>
          </a:xfrm>
          <a:prstGeom prst="snip1Rect">
            <a:avLst>
              <a:gd fmla="val 17455" name="adj"/>
            </a:avLst>
          </a:prstGeom>
          <a:solidFill>
            <a:srgbClr val="FFF2CC"/>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marR="0" rtl="0" algn="l">
              <a:lnSpc>
                <a:spcPct val="100000"/>
              </a:lnSpc>
              <a:spcBef>
                <a:spcPts val="0"/>
              </a:spcBef>
              <a:spcAft>
                <a:spcPts val="0"/>
              </a:spcAft>
              <a:buNone/>
            </a:pPr>
            <a:r>
              <a:t/>
            </a:r>
            <a:endParaRPr/>
          </a:p>
        </p:txBody>
      </p:sp>
      <p:sp>
        <p:nvSpPr>
          <p:cNvPr id="552" name="Shape 552"/>
          <p:cNvSpPr/>
          <p:nvPr/>
        </p:nvSpPr>
        <p:spPr>
          <a:xfrm rot="-224879">
            <a:off x="6334553" y="1315556"/>
            <a:ext cx="224881" cy="300034"/>
          </a:xfrm>
          <a:prstGeom prst="snip1Rect">
            <a:avLst>
              <a:gd fmla="val 17455" name="adj"/>
            </a:avLst>
          </a:prstGeom>
          <a:solidFill>
            <a:srgbClr val="00FFFF"/>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marR="0" rtl="0" algn="l">
              <a:lnSpc>
                <a:spcPct val="100000"/>
              </a:lnSpc>
              <a:spcBef>
                <a:spcPts val="0"/>
              </a:spcBef>
              <a:spcAft>
                <a:spcPts val="0"/>
              </a:spcAft>
              <a:buNone/>
            </a:pPr>
            <a:r>
              <a:t/>
            </a:r>
            <a:endParaRPr/>
          </a:p>
        </p:txBody>
      </p:sp>
      <p:sp>
        <p:nvSpPr>
          <p:cNvPr id="553" name="Shape 553"/>
          <p:cNvSpPr/>
          <p:nvPr/>
        </p:nvSpPr>
        <p:spPr>
          <a:xfrm>
            <a:off x="3931750" y="2074288"/>
            <a:ext cx="225000" cy="276300"/>
          </a:xfrm>
          <a:prstGeom prst="snip1Rect">
            <a:avLst>
              <a:gd fmla="val 16667" name="adj"/>
            </a:avLst>
          </a:prstGeom>
          <a:solidFill>
            <a:srgbClr val="00FFFF"/>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554" name="Shape 554"/>
          <p:cNvSpPr/>
          <p:nvPr/>
        </p:nvSpPr>
        <p:spPr>
          <a:xfrm rot="326202">
            <a:off x="4216563" y="1757059"/>
            <a:ext cx="224811" cy="300185"/>
          </a:xfrm>
          <a:prstGeom prst="snip1Rect">
            <a:avLst>
              <a:gd fmla="val 17455" name="adj"/>
            </a:avLst>
          </a:prstGeom>
          <a:solidFill>
            <a:srgbClr val="00FFFF"/>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marR="0" rtl="0" algn="l">
              <a:lnSpc>
                <a:spcPct val="100000"/>
              </a:lnSpc>
              <a:spcBef>
                <a:spcPts val="0"/>
              </a:spcBef>
              <a:spcAft>
                <a:spcPts val="0"/>
              </a:spcAft>
              <a:buNone/>
            </a:pPr>
            <a:r>
              <a:t/>
            </a:r>
            <a:endParaRPr/>
          </a:p>
        </p:txBody>
      </p:sp>
      <p:sp>
        <p:nvSpPr>
          <p:cNvPr id="555" name="Shape 555"/>
          <p:cNvSpPr/>
          <p:nvPr/>
        </p:nvSpPr>
        <p:spPr>
          <a:xfrm rot="-339898">
            <a:off x="4088547" y="2165181"/>
            <a:ext cx="224898" cy="300243"/>
          </a:xfrm>
          <a:prstGeom prst="snip1Rect">
            <a:avLst>
              <a:gd fmla="val 17455" name="adj"/>
            </a:avLst>
          </a:prstGeom>
          <a:solidFill>
            <a:srgbClr val="FFF2CC"/>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marR="0" rtl="0" algn="l">
              <a:lnSpc>
                <a:spcPct val="100000"/>
              </a:lnSpc>
              <a:spcBef>
                <a:spcPts val="0"/>
              </a:spcBef>
              <a:spcAft>
                <a:spcPts val="0"/>
              </a:spcAft>
              <a:buNone/>
            </a:pPr>
            <a:r>
              <a:t/>
            </a:r>
            <a:endParaRPr/>
          </a:p>
        </p:txBody>
      </p:sp>
      <p:sp>
        <p:nvSpPr>
          <p:cNvPr id="556" name="Shape 556"/>
          <p:cNvSpPr/>
          <p:nvPr/>
        </p:nvSpPr>
        <p:spPr>
          <a:xfrm rot="-515702">
            <a:off x="4575616" y="1566072"/>
            <a:ext cx="224825" cy="300048"/>
          </a:xfrm>
          <a:prstGeom prst="snip1Rect">
            <a:avLst>
              <a:gd fmla="val 17455" name="adj"/>
            </a:avLst>
          </a:prstGeom>
          <a:solidFill>
            <a:srgbClr val="CEA4D4"/>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marR="0" rtl="0" algn="l">
              <a:lnSpc>
                <a:spcPct val="100000"/>
              </a:lnSpc>
              <a:spcBef>
                <a:spcPts val="0"/>
              </a:spcBef>
              <a:spcAft>
                <a:spcPts val="0"/>
              </a:spcAft>
              <a:buNone/>
            </a:pPr>
            <a:r>
              <a:t/>
            </a:r>
            <a:endParaRPr/>
          </a:p>
        </p:txBody>
      </p:sp>
      <p:sp>
        <p:nvSpPr>
          <p:cNvPr id="557" name="Shape 557"/>
          <p:cNvSpPr/>
          <p:nvPr/>
        </p:nvSpPr>
        <p:spPr>
          <a:xfrm rot="937828">
            <a:off x="3484461" y="1907960"/>
            <a:ext cx="224918" cy="276305"/>
          </a:xfrm>
          <a:prstGeom prst="snip1Rect">
            <a:avLst>
              <a:gd fmla="val 16667" name="adj"/>
            </a:avLst>
          </a:prstGeom>
          <a:solidFill>
            <a:srgbClr val="00FFFF"/>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558" name="Shape 558"/>
          <p:cNvSpPr/>
          <p:nvPr/>
        </p:nvSpPr>
        <p:spPr>
          <a:xfrm>
            <a:off x="6343950" y="1491563"/>
            <a:ext cx="225000" cy="276300"/>
          </a:xfrm>
          <a:prstGeom prst="snip1Rect">
            <a:avLst>
              <a:gd fmla="val 16667" name="adj"/>
            </a:avLst>
          </a:prstGeom>
          <a:solidFill>
            <a:srgbClr val="FFF2CC"/>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559" name="Shape 559"/>
          <p:cNvSpPr/>
          <p:nvPr/>
        </p:nvSpPr>
        <p:spPr>
          <a:xfrm>
            <a:off x="4622188" y="2064188"/>
            <a:ext cx="225000" cy="276300"/>
          </a:xfrm>
          <a:prstGeom prst="snip1Rect">
            <a:avLst>
              <a:gd fmla="val 16667" name="adj"/>
            </a:avLst>
          </a:prstGeom>
          <a:solidFill>
            <a:srgbClr val="CEA4D4"/>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560" name="Shape 560"/>
          <p:cNvSpPr/>
          <p:nvPr/>
        </p:nvSpPr>
        <p:spPr>
          <a:xfrm rot="-4584">
            <a:off x="4912665" y="2278900"/>
            <a:ext cx="225000" cy="300000"/>
          </a:xfrm>
          <a:prstGeom prst="snip1Rect">
            <a:avLst>
              <a:gd fmla="val 17455" name="adj"/>
            </a:avLst>
          </a:prstGeom>
          <a:solidFill>
            <a:srgbClr val="FFF2CC"/>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marR="0" rtl="0" algn="l">
              <a:lnSpc>
                <a:spcPct val="100000"/>
              </a:lnSpc>
              <a:spcBef>
                <a:spcPts val="0"/>
              </a:spcBef>
              <a:spcAft>
                <a:spcPts val="0"/>
              </a:spcAft>
              <a:buNone/>
            </a:pPr>
            <a:r>
              <a:t/>
            </a:r>
            <a:endParaRPr/>
          </a:p>
        </p:txBody>
      </p:sp>
      <p:sp>
        <p:nvSpPr>
          <p:cNvPr id="561" name="Shape 561"/>
          <p:cNvSpPr/>
          <p:nvPr/>
        </p:nvSpPr>
        <p:spPr>
          <a:xfrm>
            <a:off x="4139363" y="2582013"/>
            <a:ext cx="225000" cy="276300"/>
          </a:xfrm>
          <a:prstGeom prst="snip1Rect">
            <a:avLst>
              <a:gd fmla="val 16667" name="adj"/>
            </a:avLst>
          </a:prstGeom>
          <a:solidFill>
            <a:srgbClr val="00FFFF"/>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562" name="Shape 562"/>
          <p:cNvSpPr/>
          <p:nvPr/>
        </p:nvSpPr>
        <p:spPr>
          <a:xfrm rot="326202">
            <a:off x="5094975" y="1526259"/>
            <a:ext cx="224811" cy="300185"/>
          </a:xfrm>
          <a:prstGeom prst="snip1Rect">
            <a:avLst>
              <a:gd fmla="val 17455" name="adj"/>
            </a:avLst>
          </a:prstGeom>
          <a:solidFill>
            <a:srgbClr val="00FFFF"/>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marR="0" rtl="0" algn="l">
              <a:lnSpc>
                <a:spcPct val="100000"/>
              </a:lnSpc>
              <a:spcBef>
                <a:spcPts val="0"/>
              </a:spcBef>
              <a:spcAft>
                <a:spcPts val="0"/>
              </a:spcAft>
              <a:buNone/>
            </a:pPr>
            <a:r>
              <a:t/>
            </a:r>
            <a:endParaRPr/>
          </a:p>
        </p:txBody>
      </p:sp>
      <p:sp>
        <p:nvSpPr>
          <p:cNvPr id="563" name="Shape 563"/>
          <p:cNvSpPr/>
          <p:nvPr/>
        </p:nvSpPr>
        <p:spPr>
          <a:xfrm rot="-339898">
            <a:off x="3532697" y="2486181"/>
            <a:ext cx="224898" cy="300243"/>
          </a:xfrm>
          <a:prstGeom prst="snip1Rect">
            <a:avLst>
              <a:gd fmla="val 17455" name="adj"/>
            </a:avLst>
          </a:prstGeom>
          <a:solidFill>
            <a:srgbClr val="FFF2CC"/>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marR="0" rtl="0" algn="l">
              <a:lnSpc>
                <a:spcPct val="100000"/>
              </a:lnSpc>
              <a:spcBef>
                <a:spcPts val="0"/>
              </a:spcBef>
              <a:spcAft>
                <a:spcPts val="0"/>
              </a:spcAft>
              <a:buNone/>
            </a:pPr>
            <a:r>
              <a:t/>
            </a:r>
            <a:endParaRPr/>
          </a:p>
        </p:txBody>
      </p:sp>
      <p:sp>
        <p:nvSpPr>
          <p:cNvPr id="564" name="Shape 564"/>
          <p:cNvSpPr/>
          <p:nvPr/>
        </p:nvSpPr>
        <p:spPr>
          <a:xfrm rot="937828">
            <a:off x="4589224" y="2582035"/>
            <a:ext cx="224918" cy="276305"/>
          </a:xfrm>
          <a:prstGeom prst="snip1Rect">
            <a:avLst>
              <a:gd fmla="val 16667" name="adj"/>
            </a:avLst>
          </a:prstGeom>
          <a:solidFill>
            <a:srgbClr val="00FFFF"/>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565" name="Shape 565"/>
          <p:cNvSpPr/>
          <p:nvPr/>
        </p:nvSpPr>
        <p:spPr>
          <a:xfrm rot="-339898">
            <a:off x="6334547" y="1610656"/>
            <a:ext cx="224898" cy="300243"/>
          </a:xfrm>
          <a:prstGeom prst="snip1Rect">
            <a:avLst>
              <a:gd fmla="val 17455" name="adj"/>
            </a:avLst>
          </a:prstGeom>
          <a:solidFill>
            <a:srgbClr val="FFF2CC"/>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marR="0" rtl="0" algn="l">
              <a:lnSpc>
                <a:spcPct val="100000"/>
              </a:lnSpc>
              <a:spcBef>
                <a:spcPts val="0"/>
              </a:spcBef>
              <a:spcAft>
                <a:spcPts val="0"/>
              </a:spcAft>
              <a:buNone/>
            </a:pPr>
            <a:r>
              <a:t/>
            </a:r>
            <a:endParaRPr/>
          </a:p>
        </p:txBody>
      </p:sp>
      <p:sp>
        <p:nvSpPr>
          <p:cNvPr id="566" name="Shape 566"/>
          <p:cNvSpPr/>
          <p:nvPr/>
        </p:nvSpPr>
        <p:spPr>
          <a:xfrm>
            <a:off x="6349375" y="1767863"/>
            <a:ext cx="225000" cy="276300"/>
          </a:xfrm>
          <a:prstGeom prst="snip1Rect">
            <a:avLst>
              <a:gd fmla="val 16667" name="adj"/>
            </a:avLst>
          </a:prstGeom>
          <a:solidFill>
            <a:srgbClr val="CEA4D4"/>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567" name="Shape 567"/>
          <p:cNvSpPr/>
          <p:nvPr/>
        </p:nvSpPr>
        <p:spPr>
          <a:xfrm rot="-339898">
            <a:off x="1524634" y="2141343"/>
            <a:ext cx="224898" cy="300243"/>
          </a:xfrm>
          <a:prstGeom prst="snip1Rect">
            <a:avLst>
              <a:gd fmla="val 17455" name="adj"/>
            </a:avLst>
          </a:prstGeom>
          <a:solidFill>
            <a:srgbClr val="FFF2CC"/>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marR="0" rtl="0" algn="l">
              <a:lnSpc>
                <a:spcPct val="100000"/>
              </a:lnSpc>
              <a:spcBef>
                <a:spcPts val="0"/>
              </a:spcBef>
              <a:spcAft>
                <a:spcPts val="0"/>
              </a:spcAft>
              <a:buNone/>
            </a:pPr>
            <a:r>
              <a:t/>
            </a:r>
            <a:endParaRPr/>
          </a:p>
        </p:txBody>
      </p:sp>
      <p:sp>
        <p:nvSpPr>
          <p:cNvPr id="568" name="Shape 568"/>
          <p:cNvSpPr/>
          <p:nvPr/>
        </p:nvSpPr>
        <p:spPr>
          <a:xfrm>
            <a:off x="322575" y="1528230"/>
            <a:ext cx="114300" cy="21850"/>
          </a:xfrm>
          <a:custGeom>
            <a:pathLst>
              <a:path extrusionOk="0" h="874" w="4572">
                <a:moveTo>
                  <a:pt x="0" y="112"/>
                </a:moveTo>
                <a:cubicBezTo>
                  <a:pt x="1498" y="-262"/>
                  <a:pt x="3056" y="571"/>
                  <a:pt x="4572" y="874"/>
                </a:cubicBezTo>
              </a:path>
            </a:pathLst>
          </a:custGeom>
          <a:noFill/>
          <a:ln cap="flat" cmpd="sng" w="9525">
            <a:solidFill>
              <a:schemeClr val="dk2"/>
            </a:solidFill>
            <a:prstDash val="solid"/>
            <a:round/>
            <a:headEnd len="lg" w="lg" type="none"/>
            <a:tailEnd len="lg" w="lg" type="none"/>
          </a:ln>
        </p:spPr>
      </p:sp>
      <p:sp>
        <p:nvSpPr>
          <p:cNvPr id="569" name="Shape 569"/>
          <p:cNvSpPr/>
          <p:nvPr/>
        </p:nvSpPr>
        <p:spPr>
          <a:xfrm>
            <a:off x="318200" y="1565537"/>
            <a:ext cx="114300" cy="67774"/>
          </a:xfrm>
          <a:custGeom>
            <a:pathLst>
              <a:path extrusionOk="0" h="874" w="4572">
                <a:moveTo>
                  <a:pt x="0" y="112"/>
                </a:moveTo>
                <a:cubicBezTo>
                  <a:pt x="1498" y="-262"/>
                  <a:pt x="3056" y="571"/>
                  <a:pt x="4572" y="874"/>
                </a:cubicBezTo>
              </a:path>
            </a:pathLst>
          </a:custGeom>
          <a:noFill/>
          <a:ln cap="flat" cmpd="sng" w="9525">
            <a:solidFill>
              <a:schemeClr val="dk2"/>
            </a:solidFill>
            <a:prstDash val="solid"/>
            <a:round/>
            <a:headEnd len="lg" w="lg" type="none"/>
            <a:tailEnd len="lg" w="lg" type="none"/>
          </a:ln>
        </p:spPr>
      </p:sp>
      <p:sp>
        <p:nvSpPr>
          <p:cNvPr id="570" name="Shape 570"/>
          <p:cNvSpPr/>
          <p:nvPr/>
        </p:nvSpPr>
        <p:spPr>
          <a:xfrm rot="-1216021">
            <a:off x="800160" y="1541589"/>
            <a:ext cx="114301" cy="21850"/>
          </a:xfrm>
          <a:custGeom>
            <a:pathLst>
              <a:path extrusionOk="0" h="874" w="4572">
                <a:moveTo>
                  <a:pt x="0" y="112"/>
                </a:moveTo>
                <a:cubicBezTo>
                  <a:pt x="1498" y="-262"/>
                  <a:pt x="3056" y="571"/>
                  <a:pt x="4572" y="874"/>
                </a:cubicBezTo>
              </a:path>
            </a:pathLst>
          </a:custGeom>
          <a:noFill/>
          <a:ln cap="flat" cmpd="sng" w="9525">
            <a:solidFill>
              <a:schemeClr val="dk2"/>
            </a:solidFill>
            <a:prstDash val="solid"/>
            <a:round/>
            <a:headEnd len="lg" w="lg" type="none"/>
            <a:tailEnd len="lg" w="lg" type="none"/>
          </a:ln>
        </p:spPr>
      </p:sp>
      <p:sp>
        <p:nvSpPr>
          <p:cNvPr id="571" name="Shape 571"/>
          <p:cNvSpPr/>
          <p:nvPr/>
        </p:nvSpPr>
        <p:spPr>
          <a:xfrm rot="-1216021">
            <a:off x="816936" y="1576679"/>
            <a:ext cx="114301" cy="67774"/>
          </a:xfrm>
          <a:custGeom>
            <a:pathLst>
              <a:path extrusionOk="0" h="874" w="4572">
                <a:moveTo>
                  <a:pt x="0" y="112"/>
                </a:moveTo>
                <a:cubicBezTo>
                  <a:pt x="1498" y="-262"/>
                  <a:pt x="3056" y="571"/>
                  <a:pt x="4572" y="874"/>
                </a:cubicBezTo>
              </a:path>
            </a:pathLst>
          </a:custGeom>
          <a:noFill/>
          <a:ln cap="flat" cmpd="sng" w="9525">
            <a:solidFill>
              <a:schemeClr val="dk2"/>
            </a:solidFill>
            <a:prstDash val="solid"/>
            <a:round/>
            <a:headEnd len="lg" w="lg" type="none"/>
            <a:tailEnd len="lg" w="lg" type="none"/>
          </a:ln>
        </p:spPr>
      </p:sp>
      <p:sp>
        <p:nvSpPr>
          <p:cNvPr id="572" name="Shape 572"/>
          <p:cNvSpPr/>
          <p:nvPr/>
        </p:nvSpPr>
        <p:spPr>
          <a:xfrm rot="9975500">
            <a:off x="1213304" y="1629555"/>
            <a:ext cx="115385" cy="26620"/>
          </a:xfrm>
          <a:custGeom>
            <a:pathLst>
              <a:path extrusionOk="0" h="874" w="4572">
                <a:moveTo>
                  <a:pt x="0" y="112"/>
                </a:moveTo>
                <a:cubicBezTo>
                  <a:pt x="1498" y="-262"/>
                  <a:pt x="3056" y="571"/>
                  <a:pt x="4572" y="874"/>
                </a:cubicBezTo>
              </a:path>
            </a:pathLst>
          </a:custGeom>
          <a:noFill/>
          <a:ln cap="flat" cmpd="sng" w="9525">
            <a:solidFill>
              <a:schemeClr val="dk2"/>
            </a:solidFill>
            <a:prstDash val="solid"/>
            <a:round/>
            <a:headEnd len="lg" w="lg" type="none"/>
            <a:tailEnd len="lg" w="lg" type="none"/>
          </a:ln>
        </p:spPr>
      </p:sp>
      <p:sp>
        <p:nvSpPr>
          <p:cNvPr id="573" name="Shape 573"/>
          <p:cNvSpPr/>
          <p:nvPr/>
        </p:nvSpPr>
        <p:spPr>
          <a:xfrm rot="9975500">
            <a:off x="1205803" y="1528056"/>
            <a:ext cx="115385" cy="82570"/>
          </a:xfrm>
          <a:custGeom>
            <a:pathLst>
              <a:path extrusionOk="0" h="874" w="4572">
                <a:moveTo>
                  <a:pt x="0" y="112"/>
                </a:moveTo>
                <a:cubicBezTo>
                  <a:pt x="1498" y="-262"/>
                  <a:pt x="3056" y="571"/>
                  <a:pt x="4572" y="874"/>
                </a:cubicBezTo>
              </a:path>
            </a:pathLst>
          </a:custGeom>
          <a:noFill/>
          <a:ln cap="flat" cmpd="sng" w="9525">
            <a:solidFill>
              <a:schemeClr val="dk2"/>
            </a:solidFill>
            <a:prstDash val="solid"/>
            <a:round/>
            <a:headEnd len="lg" w="lg" type="none"/>
            <a:tailEnd len="lg" w="lg" type="none"/>
          </a:ln>
        </p:spPr>
      </p:sp>
      <p:sp>
        <p:nvSpPr>
          <p:cNvPr id="574" name="Shape 574"/>
          <p:cNvSpPr/>
          <p:nvPr/>
        </p:nvSpPr>
        <p:spPr>
          <a:xfrm rot="9975500">
            <a:off x="760004" y="2290642"/>
            <a:ext cx="115385" cy="26620"/>
          </a:xfrm>
          <a:custGeom>
            <a:pathLst>
              <a:path extrusionOk="0" h="874" w="4572">
                <a:moveTo>
                  <a:pt x="0" y="112"/>
                </a:moveTo>
                <a:cubicBezTo>
                  <a:pt x="1498" y="-262"/>
                  <a:pt x="3056" y="571"/>
                  <a:pt x="4572" y="874"/>
                </a:cubicBezTo>
              </a:path>
            </a:pathLst>
          </a:custGeom>
          <a:noFill/>
          <a:ln cap="flat" cmpd="sng" w="9525">
            <a:solidFill>
              <a:schemeClr val="dk2"/>
            </a:solidFill>
            <a:prstDash val="solid"/>
            <a:round/>
            <a:headEnd len="lg" w="lg" type="none"/>
            <a:tailEnd len="lg" w="lg" type="none"/>
          </a:ln>
        </p:spPr>
      </p:sp>
      <p:sp>
        <p:nvSpPr>
          <p:cNvPr id="575" name="Shape 575"/>
          <p:cNvSpPr/>
          <p:nvPr/>
        </p:nvSpPr>
        <p:spPr>
          <a:xfrm rot="9975500">
            <a:off x="752503" y="2189143"/>
            <a:ext cx="115385" cy="82570"/>
          </a:xfrm>
          <a:custGeom>
            <a:pathLst>
              <a:path extrusionOk="0" h="874" w="4572">
                <a:moveTo>
                  <a:pt x="0" y="112"/>
                </a:moveTo>
                <a:cubicBezTo>
                  <a:pt x="1498" y="-262"/>
                  <a:pt x="3056" y="571"/>
                  <a:pt x="4572" y="874"/>
                </a:cubicBezTo>
              </a:path>
            </a:pathLst>
          </a:custGeom>
          <a:noFill/>
          <a:ln cap="flat" cmpd="sng" w="9525">
            <a:solidFill>
              <a:schemeClr val="dk2"/>
            </a:solidFill>
            <a:prstDash val="solid"/>
            <a:round/>
            <a:headEnd len="lg" w="lg" type="none"/>
            <a:tailEnd len="lg" w="lg" type="none"/>
          </a:ln>
        </p:spPr>
      </p:sp>
      <p:sp>
        <p:nvSpPr>
          <p:cNvPr id="576" name="Shape 576"/>
          <p:cNvSpPr/>
          <p:nvPr/>
        </p:nvSpPr>
        <p:spPr>
          <a:xfrm rot="9975500">
            <a:off x="466503" y="2107993"/>
            <a:ext cx="115385" cy="82570"/>
          </a:xfrm>
          <a:custGeom>
            <a:pathLst>
              <a:path extrusionOk="0" h="874" w="4572">
                <a:moveTo>
                  <a:pt x="0" y="112"/>
                </a:moveTo>
                <a:cubicBezTo>
                  <a:pt x="1498" y="-262"/>
                  <a:pt x="3056" y="571"/>
                  <a:pt x="4572" y="874"/>
                </a:cubicBezTo>
              </a:path>
            </a:pathLst>
          </a:custGeom>
          <a:noFill/>
          <a:ln cap="flat" cmpd="sng" w="9525">
            <a:solidFill>
              <a:schemeClr val="dk2"/>
            </a:solidFill>
            <a:prstDash val="solid"/>
            <a:round/>
            <a:headEnd len="lg" w="lg" type="none"/>
            <a:tailEnd len="lg" w="lg" type="none"/>
          </a:ln>
        </p:spPr>
      </p:sp>
      <p:sp>
        <p:nvSpPr>
          <p:cNvPr id="577" name="Shape 577"/>
          <p:cNvSpPr/>
          <p:nvPr/>
        </p:nvSpPr>
        <p:spPr>
          <a:xfrm rot="-939706">
            <a:off x="1109666" y="2179557"/>
            <a:ext cx="152551" cy="31561"/>
          </a:xfrm>
          <a:custGeom>
            <a:pathLst>
              <a:path extrusionOk="0" h="874" w="4572">
                <a:moveTo>
                  <a:pt x="0" y="112"/>
                </a:moveTo>
                <a:cubicBezTo>
                  <a:pt x="1498" y="-262"/>
                  <a:pt x="3056" y="571"/>
                  <a:pt x="4572" y="874"/>
                </a:cubicBezTo>
              </a:path>
            </a:pathLst>
          </a:custGeom>
          <a:noFill/>
          <a:ln cap="flat" cmpd="sng" w="9525">
            <a:solidFill>
              <a:schemeClr val="dk2"/>
            </a:solidFill>
            <a:prstDash val="solid"/>
            <a:round/>
            <a:headEnd len="lg" w="lg" type="none"/>
            <a:tailEnd len="lg" w="lg" type="none"/>
          </a:ln>
        </p:spPr>
      </p:sp>
      <p:sp>
        <p:nvSpPr>
          <p:cNvPr id="578" name="Shape 578"/>
          <p:cNvSpPr/>
          <p:nvPr/>
        </p:nvSpPr>
        <p:spPr>
          <a:xfrm rot="-939706">
            <a:off x="1125486" y="2232339"/>
            <a:ext cx="152551" cy="97896"/>
          </a:xfrm>
          <a:custGeom>
            <a:pathLst>
              <a:path extrusionOk="0" h="874" w="4572">
                <a:moveTo>
                  <a:pt x="0" y="112"/>
                </a:moveTo>
                <a:cubicBezTo>
                  <a:pt x="1498" y="-262"/>
                  <a:pt x="3056" y="571"/>
                  <a:pt x="4572" y="874"/>
                </a:cubicBezTo>
              </a:path>
            </a:pathLst>
          </a:custGeom>
          <a:noFill/>
          <a:ln cap="flat" cmpd="sng" w="9525">
            <a:solidFill>
              <a:schemeClr val="dk2"/>
            </a:solidFill>
            <a:prstDash val="solid"/>
            <a:round/>
            <a:headEnd len="lg" w="lg" type="none"/>
            <a:tailEnd len="lg" w="lg" type="none"/>
          </a:ln>
        </p:spPr>
      </p:sp>
      <p:sp>
        <p:nvSpPr>
          <p:cNvPr id="579" name="Shape 579"/>
          <p:cNvSpPr/>
          <p:nvPr/>
        </p:nvSpPr>
        <p:spPr>
          <a:xfrm rot="-939706">
            <a:off x="1560823" y="2242526"/>
            <a:ext cx="152551" cy="97896"/>
          </a:xfrm>
          <a:custGeom>
            <a:pathLst>
              <a:path extrusionOk="0" h="874" w="4572">
                <a:moveTo>
                  <a:pt x="0" y="112"/>
                </a:moveTo>
                <a:cubicBezTo>
                  <a:pt x="1498" y="-262"/>
                  <a:pt x="3056" y="571"/>
                  <a:pt x="4572" y="874"/>
                </a:cubicBezTo>
              </a:path>
            </a:pathLst>
          </a:custGeom>
          <a:noFill/>
          <a:ln cap="flat" cmpd="sng" w="9525">
            <a:solidFill>
              <a:schemeClr val="dk2"/>
            </a:solidFill>
            <a:prstDash val="solid"/>
            <a:round/>
            <a:headEnd len="lg" w="lg" type="none"/>
            <a:tailEnd len="lg" w="lg" type="none"/>
          </a:ln>
        </p:spPr>
      </p:sp>
      <p:sp>
        <p:nvSpPr>
          <p:cNvPr id="580" name="Shape 580"/>
          <p:cNvSpPr/>
          <p:nvPr/>
        </p:nvSpPr>
        <p:spPr>
          <a:xfrm>
            <a:off x="1585950" y="1696458"/>
            <a:ext cx="104775" cy="18550"/>
          </a:xfrm>
          <a:custGeom>
            <a:pathLst>
              <a:path extrusionOk="0" h="742" w="4191">
                <a:moveTo>
                  <a:pt x="0" y="86"/>
                </a:moveTo>
                <a:cubicBezTo>
                  <a:pt x="1367" y="-256"/>
                  <a:pt x="2823" y="999"/>
                  <a:pt x="4191" y="657"/>
                </a:cubicBezTo>
              </a:path>
            </a:pathLst>
          </a:custGeom>
          <a:noFill/>
          <a:ln cap="flat" cmpd="sng" w="9525">
            <a:solidFill>
              <a:schemeClr val="dk2"/>
            </a:solidFill>
            <a:prstDash val="solid"/>
            <a:round/>
            <a:headEnd len="lg" w="lg" type="none"/>
            <a:tailEnd len="lg" w="lg" type="none"/>
          </a:ln>
        </p:spPr>
      </p:sp>
      <p:sp>
        <p:nvSpPr>
          <p:cNvPr id="581" name="Shape 581"/>
          <p:cNvSpPr/>
          <p:nvPr/>
        </p:nvSpPr>
        <p:spPr>
          <a:xfrm>
            <a:off x="438175" y="2425108"/>
            <a:ext cx="128600" cy="16450"/>
          </a:xfrm>
          <a:custGeom>
            <a:pathLst>
              <a:path extrusionOk="0" h="658" w="5144">
                <a:moveTo>
                  <a:pt x="0" y="658"/>
                </a:moveTo>
                <a:cubicBezTo>
                  <a:pt x="1462" y="-256"/>
                  <a:pt x="3418" y="86"/>
                  <a:pt x="5144" y="86"/>
                </a:cubicBezTo>
              </a:path>
            </a:pathLst>
          </a:custGeom>
          <a:noFill/>
          <a:ln cap="flat" cmpd="sng" w="9525">
            <a:solidFill>
              <a:schemeClr val="dk2"/>
            </a:solidFill>
            <a:prstDash val="solid"/>
            <a:round/>
            <a:headEnd len="lg" w="lg" type="none"/>
            <a:tailEnd len="lg" w="lg" type="none"/>
          </a:ln>
        </p:spPr>
      </p:sp>
      <p:sp>
        <p:nvSpPr>
          <p:cNvPr id="582" name="Shape 582"/>
          <p:cNvSpPr/>
          <p:nvPr/>
        </p:nvSpPr>
        <p:spPr>
          <a:xfrm>
            <a:off x="433425" y="2508225"/>
            <a:ext cx="157150" cy="47625"/>
          </a:xfrm>
          <a:custGeom>
            <a:pathLst>
              <a:path extrusionOk="0" h="1905" w="6286">
                <a:moveTo>
                  <a:pt x="0" y="1905"/>
                </a:moveTo>
                <a:cubicBezTo>
                  <a:pt x="1401" y="222"/>
                  <a:pt x="4161" y="529"/>
                  <a:pt x="6286" y="0"/>
                </a:cubicBezTo>
              </a:path>
            </a:pathLst>
          </a:custGeom>
          <a:noFill/>
          <a:ln cap="flat" cmpd="sng" w="9525">
            <a:solidFill>
              <a:schemeClr val="dk2"/>
            </a:solidFill>
            <a:prstDash val="solid"/>
            <a:round/>
            <a:headEnd len="lg" w="lg" type="none"/>
            <a:tailEnd len="lg" w="lg" type="none"/>
          </a:ln>
        </p:spPr>
      </p:sp>
      <p:sp>
        <p:nvSpPr>
          <p:cNvPr id="583" name="Shape 583"/>
          <p:cNvSpPr/>
          <p:nvPr/>
        </p:nvSpPr>
        <p:spPr>
          <a:xfrm>
            <a:off x="466750" y="2755875"/>
            <a:ext cx="19050" cy="9525"/>
          </a:xfrm>
          <a:custGeom>
            <a:pathLst>
              <a:path extrusionOk="0" h="381" w="762">
                <a:moveTo>
                  <a:pt x="762" y="0"/>
                </a:moveTo>
                <a:cubicBezTo>
                  <a:pt x="381" y="190"/>
                  <a:pt x="381" y="190"/>
                  <a:pt x="0" y="381"/>
                </a:cubicBezTo>
              </a:path>
            </a:pathLst>
          </a:custGeom>
          <a:noFill/>
          <a:ln cap="flat" cmpd="sng" w="9525">
            <a:solidFill>
              <a:schemeClr val="dk2"/>
            </a:solidFill>
            <a:prstDash val="solid"/>
            <a:round/>
            <a:headEnd len="lg" w="lg" type="none"/>
            <a:tailEnd len="lg" w="lg" type="none"/>
          </a:ln>
        </p:spPr>
      </p:sp>
      <p:sp>
        <p:nvSpPr>
          <p:cNvPr id="584" name="Shape 584"/>
          <p:cNvSpPr/>
          <p:nvPr/>
        </p:nvSpPr>
        <p:spPr>
          <a:xfrm>
            <a:off x="547725" y="2746350"/>
            <a:ext cx="4750" cy="19050"/>
          </a:xfrm>
          <a:custGeom>
            <a:pathLst>
              <a:path extrusionOk="0" h="762" w="190">
                <a:moveTo>
                  <a:pt x="190" y="0"/>
                </a:moveTo>
                <a:cubicBezTo>
                  <a:pt x="95" y="381"/>
                  <a:pt x="95" y="381"/>
                  <a:pt x="0" y="762"/>
                </a:cubicBezTo>
              </a:path>
            </a:pathLst>
          </a:custGeom>
          <a:noFill/>
          <a:ln cap="flat" cmpd="sng" w="9525">
            <a:solidFill>
              <a:schemeClr val="dk2"/>
            </a:solidFill>
            <a:prstDash val="solid"/>
            <a:round/>
            <a:headEnd len="lg" w="lg" type="none"/>
            <a:tailEnd len="lg" w="lg" type="none"/>
          </a:ln>
        </p:spPr>
      </p:sp>
      <p:sp>
        <p:nvSpPr>
          <p:cNvPr id="585" name="Shape 585"/>
          <p:cNvSpPr/>
          <p:nvPr/>
        </p:nvSpPr>
        <p:spPr>
          <a:xfrm>
            <a:off x="457225" y="2813025"/>
            <a:ext cx="123825" cy="29250"/>
          </a:xfrm>
          <a:custGeom>
            <a:pathLst>
              <a:path extrusionOk="0" h="1170" w="4953">
                <a:moveTo>
                  <a:pt x="0" y="190"/>
                </a:moveTo>
                <a:cubicBezTo>
                  <a:pt x="522" y="1757"/>
                  <a:pt x="3784" y="1168"/>
                  <a:pt x="4953" y="0"/>
                </a:cubicBezTo>
              </a:path>
            </a:pathLst>
          </a:custGeom>
          <a:noFill/>
          <a:ln cap="flat" cmpd="sng" w="9525">
            <a:solidFill>
              <a:schemeClr val="dk2"/>
            </a:solidFill>
            <a:prstDash val="solid"/>
            <a:round/>
            <a:headEnd len="lg" w="lg" type="none"/>
            <a:tailEnd len="lg" w="lg" type="none"/>
          </a:ln>
        </p:spPr>
      </p:sp>
      <p:sp>
        <p:nvSpPr>
          <p:cNvPr id="586" name="Shape 586"/>
          <p:cNvSpPr/>
          <p:nvPr/>
        </p:nvSpPr>
        <p:spPr>
          <a:xfrm>
            <a:off x="1518400" y="2081900"/>
            <a:ext cx="123825" cy="37475"/>
          </a:xfrm>
          <a:custGeom>
            <a:pathLst>
              <a:path extrusionOk="0" h="1499" w="4953">
                <a:moveTo>
                  <a:pt x="0" y="254"/>
                </a:moveTo>
                <a:cubicBezTo>
                  <a:pt x="1355" y="-763"/>
                  <a:pt x="3308" y="1806"/>
                  <a:pt x="4953" y="1397"/>
                </a:cubicBezTo>
              </a:path>
            </a:pathLst>
          </a:custGeom>
          <a:noFill/>
          <a:ln cap="flat" cmpd="sng" w="9525">
            <a:solidFill>
              <a:schemeClr val="dk2"/>
            </a:solidFill>
            <a:prstDash val="solid"/>
            <a:round/>
            <a:headEnd len="lg" w="lg" type="none"/>
            <a:tailEnd len="lg" w="lg" type="none"/>
          </a:ln>
        </p:spPr>
      </p:sp>
      <p:sp>
        <p:nvSpPr>
          <p:cNvPr id="587" name="Shape 587"/>
          <p:cNvSpPr/>
          <p:nvPr/>
        </p:nvSpPr>
        <p:spPr>
          <a:xfrm>
            <a:off x="3537700" y="1516325"/>
            <a:ext cx="161925" cy="57150"/>
          </a:xfrm>
          <a:custGeom>
            <a:pathLst>
              <a:path extrusionOk="0" h="2286" w="6477">
                <a:moveTo>
                  <a:pt x="0" y="2286"/>
                </a:moveTo>
                <a:cubicBezTo>
                  <a:pt x="1023" y="237"/>
                  <a:pt x="5046" y="1787"/>
                  <a:pt x="6477" y="0"/>
                </a:cubicBezTo>
              </a:path>
            </a:pathLst>
          </a:custGeom>
          <a:noFill/>
          <a:ln cap="flat" cmpd="sng" w="9525">
            <a:solidFill>
              <a:schemeClr val="dk2"/>
            </a:solidFill>
            <a:prstDash val="solid"/>
            <a:round/>
            <a:headEnd len="lg" w="lg" type="none"/>
            <a:tailEnd len="lg" w="lg" type="none"/>
          </a:ln>
        </p:spPr>
      </p:sp>
      <p:sp>
        <p:nvSpPr>
          <p:cNvPr id="588" name="Shape 588"/>
          <p:cNvSpPr/>
          <p:nvPr/>
        </p:nvSpPr>
        <p:spPr>
          <a:xfrm>
            <a:off x="3558475" y="1604200"/>
            <a:ext cx="171450" cy="14300"/>
          </a:xfrm>
          <a:custGeom>
            <a:pathLst>
              <a:path extrusionOk="0" h="572" w="6858">
                <a:moveTo>
                  <a:pt x="0" y="572"/>
                </a:moveTo>
                <a:cubicBezTo>
                  <a:pt x="2293" y="572"/>
                  <a:pt x="4608" y="451"/>
                  <a:pt x="6858" y="0"/>
                </a:cubicBezTo>
              </a:path>
            </a:pathLst>
          </a:custGeom>
          <a:noFill/>
          <a:ln cap="flat" cmpd="sng" w="9525">
            <a:solidFill>
              <a:schemeClr val="dk2"/>
            </a:solidFill>
            <a:prstDash val="solid"/>
            <a:round/>
            <a:headEnd len="lg" w="lg" type="none"/>
            <a:tailEnd len="lg" w="lg" type="none"/>
          </a:ln>
        </p:spPr>
      </p:sp>
      <p:sp>
        <p:nvSpPr>
          <p:cNvPr id="589" name="Shape 589"/>
          <p:cNvSpPr/>
          <p:nvPr/>
        </p:nvSpPr>
        <p:spPr>
          <a:xfrm>
            <a:off x="6386975" y="1411575"/>
            <a:ext cx="104775" cy="28575"/>
          </a:xfrm>
          <a:custGeom>
            <a:pathLst>
              <a:path extrusionOk="0" h="1143" w="4191">
                <a:moveTo>
                  <a:pt x="0" y="1143"/>
                </a:moveTo>
                <a:cubicBezTo>
                  <a:pt x="869" y="-15"/>
                  <a:pt x="2786" y="352"/>
                  <a:pt x="4191" y="0"/>
                </a:cubicBezTo>
              </a:path>
            </a:pathLst>
          </a:custGeom>
          <a:noFill/>
          <a:ln cap="flat" cmpd="sng" w="9525">
            <a:solidFill>
              <a:schemeClr val="dk2"/>
            </a:solidFill>
            <a:prstDash val="solid"/>
            <a:round/>
            <a:headEnd len="lg" w="lg" type="none"/>
            <a:tailEnd len="lg" w="lg" type="none"/>
          </a:ln>
        </p:spPr>
      </p:sp>
      <p:sp>
        <p:nvSpPr>
          <p:cNvPr id="590" name="Shape 590"/>
          <p:cNvSpPr/>
          <p:nvPr/>
        </p:nvSpPr>
        <p:spPr>
          <a:xfrm>
            <a:off x="6387850" y="1558144"/>
            <a:ext cx="128575" cy="14925"/>
          </a:xfrm>
          <a:custGeom>
            <a:pathLst>
              <a:path extrusionOk="0" h="597" w="5143">
                <a:moveTo>
                  <a:pt x="0" y="597"/>
                </a:moveTo>
                <a:cubicBezTo>
                  <a:pt x="1346" y="-480"/>
                  <a:pt x="3441" y="309"/>
                  <a:pt x="5143" y="25"/>
                </a:cubicBezTo>
              </a:path>
            </a:pathLst>
          </a:custGeom>
          <a:noFill/>
          <a:ln cap="flat" cmpd="sng" w="9525">
            <a:solidFill>
              <a:schemeClr val="dk2"/>
            </a:solidFill>
            <a:prstDash val="solid"/>
            <a:round/>
            <a:headEnd len="lg" w="lg" type="none"/>
            <a:tailEnd len="lg" w="lg" type="none"/>
          </a:ln>
        </p:spPr>
      </p:sp>
      <p:sp>
        <p:nvSpPr>
          <p:cNvPr id="591" name="Shape 591"/>
          <p:cNvSpPr/>
          <p:nvPr/>
        </p:nvSpPr>
        <p:spPr>
          <a:xfrm>
            <a:off x="6368800" y="1699624"/>
            <a:ext cx="133350" cy="25850"/>
          </a:xfrm>
          <a:custGeom>
            <a:pathLst>
              <a:path extrusionOk="0" h="1034" w="5334">
                <a:moveTo>
                  <a:pt x="0" y="1034"/>
                </a:moveTo>
                <a:cubicBezTo>
                  <a:pt x="1277" y="-243"/>
                  <a:pt x="3527" y="81"/>
                  <a:pt x="5334" y="81"/>
                </a:cubicBezTo>
              </a:path>
            </a:pathLst>
          </a:custGeom>
          <a:noFill/>
          <a:ln cap="flat" cmpd="sng" w="9525">
            <a:solidFill>
              <a:schemeClr val="dk2"/>
            </a:solidFill>
            <a:prstDash val="solid"/>
            <a:round/>
            <a:headEnd len="lg" w="lg" type="none"/>
            <a:tailEnd len="lg" w="lg" type="none"/>
          </a:ln>
        </p:spPr>
      </p:sp>
      <p:sp>
        <p:nvSpPr>
          <p:cNvPr id="592" name="Shape 592"/>
          <p:cNvSpPr/>
          <p:nvPr/>
        </p:nvSpPr>
        <p:spPr>
          <a:xfrm>
            <a:off x="6387850" y="1847728"/>
            <a:ext cx="119050" cy="15850"/>
          </a:xfrm>
          <a:custGeom>
            <a:pathLst>
              <a:path extrusionOk="0" h="634" w="4762">
                <a:moveTo>
                  <a:pt x="0" y="634"/>
                </a:moveTo>
                <a:cubicBezTo>
                  <a:pt x="1370" y="-188"/>
                  <a:pt x="3163" y="63"/>
                  <a:pt x="4762" y="63"/>
                </a:cubicBezTo>
              </a:path>
            </a:pathLst>
          </a:custGeom>
          <a:noFill/>
          <a:ln cap="flat" cmpd="sng" w="9525">
            <a:solidFill>
              <a:schemeClr val="dk2"/>
            </a:solidFill>
            <a:prstDash val="solid"/>
            <a:round/>
            <a:headEnd len="lg" w="lg" type="none"/>
            <a:tailEnd len="lg" w="lg" type="none"/>
          </a:ln>
        </p:spPr>
      </p:sp>
      <p:sp>
        <p:nvSpPr>
          <p:cNvPr id="593" name="Shape 593"/>
          <p:cNvSpPr/>
          <p:nvPr/>
        </p:nvSpPr>
        <p:spPr>
          <a:xfrm>
            <a:off x="6378325" y="1920443"/>
            <a:ext cx="133350" cy="38375"/>
          </a:xfrm>
          <a:custGeom>
            <a:pathLst>
              <a:path extrusionOk="0" h="1535" w="5334">
                <a:moveTo>
                  <a:pt x="0" y="1535"/>
                </a:moveTo>
                <a:cubicBezTo>
                  <a:pt x="1217" y="165"/>
                  <a:pt x="3571" y="-301"/>
                  <a:pt x="5334" y="202"/>
                </a:cubicBezTo>
              </a:path>
            </a:pathLst>
          </a:custGeom>
          <a:noFill/>
          <a:ln cap="flat" cmpd="sng" w="9525">
            <a:solidFill>
              <a:schemeClr val="dk2"/>
            </a:solidFill>
            <a:prstDash val="solid"/>
            <a:round/>
            <a:headEnd len="lg" w="lg" type="none"/>
            <a:tailEnd len="lg" w="lg" type="none"/>
          </a:ln>
        </p:spPr>
      </p:sp>
      <p:sp>
        <p:nvSpPr>
          <p:cNvPr id="594" name="Shape 594"/>
          <p:cNvSpPr/>
          <p:nvPr/>
        </p:nvSpPr>
        <p:spPr>
          <a:xfrm>
            <a:off x="3845100" y="1684671"/>
            <a:ext cx="109525" cy="17800"/>
          </a:xfrm>
          <a:custGeom>
            <a:pathLst>
              <a:path extrusionOk="0" h="712" w="4381">
                <a:moveTo>
                  <a:pt x="0" y="712"/>
                </a:moveTo>
                <a:cubicBezTo>
                  <a:pt x="1360" y="167"/>
                  <a:pt x="3069" y="-324"/>
                  <a:pt x="4381" y="331"/>
                </a:cubicBezTo>
              </a:path>
            </a:pathLst>
          </a:custGeom>
          <a:noFill/>
          <a:ln cap="flat" cmpd="sng" w="9525">
            <a:solidFill>
              <a:schemeClr val="dk2"/>
            </a:solidFill>
            <a:prstDash val="solid"/>
            <a:round/>
            <a:headEnd len="lg" w="lg" type="none"/>
            <a:tailEnd len="lg" w="lg" type="none"/>
          </a:ln>
        </p:spPr>
      </p:sp>
      <p:sp>
        <p:nvSpPr>
          <p:cNvPr id="595" name="Shape 595"/>
          <p:cNvSpPr/>
          <p:nvPr/>
        </p:nvSpPr>
        <p:spPr>
          <a:xfrm>
            <a:off x="3836000" y="1774942"/>
            <a:ext cx="104775" cy="17600"/>
          </a:xfrm>
          <a:custGeom>
            <a:pathLst>
              <a:path extrusionOk="0" h="704" w="4191">
                <a:moveTo>
                  <a:pt x="0" y="704"/>
                </a:moveTo>
                <a:cubicBezTo>
                  <a:pt x="880" y="-397"/>
                  <a:pt x="2781" y="132"/>
                  <a:pt x="4191" y="132"/>
                </a:cubicBezTo>
              </a:path>
            </a:pathLst>
          </a:custGeom>
          <a:noFill/>
          <a:ln cap="flat" cmpd="sng" w="9525">
            <a:solidFill>
              <a:schemeClr val="dk2"/>
            </a:solidFill>
            <a:prstDash val="solid"/>
            <a:round/>
            <a:headEnd len="lg" w="lg" type="none"/>
            <a:tailEnd len="lg" w="lg" type="none"/>
          </a:ln>
        </p:spPr>
      </p:sp>
      <p:sp>
        <p:nvSpPr>
          <p:cNvPr id="596" name="Shape 596"/>
          <p:cNvSpPr/>
          <p:nvPr/>
        </p:nvSpPr>
        <p:spPr>
          <a:xfrm>
            <a:off x="3845525" y="1825875"/>
            <a:ext cx="142875" cy="42875"/>
          </a:xfrm>
          <a:custGeom>
            <a:pathLst>
              <a:path extrusionOk="0" h="1715" w="5715">
                <a:moveTo>
                  <a:pt x="0" y="1715"/>
                </a:moveTo>
                <a:cubicBezTo>
                  <a:pt x="1406" y="308"/>
                  <a:pt x="3785" y="483"/>
                  <a:pt x="5715" y="0"/>
                </a:cubicBezTo>
              </a:path>
            </a:pathLst>
          </a:custGeom>
          <a:noFill/>
          <a:ln cap="flat" cmpd="sng" w="9525">
            <a:solidFill>
              <a:schemeClr val="dk2"/>
            </a:solidFill>
            <a:prstDash val="solid"/>
            <a:round/>
            <a:headEnd len="lg" w="lg" type="none"/>
            <a:tailEnd len="lg" w="lg" type="none"/>
          </a:ln>
        </p:spPr>
      </p:sp>
      <p:sp>
        <p:nvSpPr>
          <p:cNvPr id="597" name="Shape 597"/>
          <p:cNvSpPr/>
          <p:nvPr/>
        </p:nvSpPr>
        <p:spPr>
          <a:xfrm>
            <a:off x="4159850" y="1411550"/>
            <a:ext cx="142875" cy="90475"/>
          </a:xfrm>
          <a:custGeom>
            <a:pathLst>
              <a:path extrusionOk="0" h="3619" w="5715">
                <a:moveTo>
                  <a:pt x="0" y="3619"/>
                </a:moveTo>
                <a:cubicBezTo>
                  <a:pt x="1008" y="1602"/>
                  <a:pt x="4271" y="1732"/>
                  <a:pt x="5715" y="0"/>
                </a:cubicBezTo>
              </a:path>
            </a:pathLst>
          </a:custGeom>
          <a:noFill/>
          <a:ln cap="flat" cmpd="sng" w="9525">
            <a:solidFill>
              <a:schemeClr val="dk2"/>
            </a:solidFill>
            <a:prstDash val="solid"/>
            <a:round/>
            <a:headEnd len="lg" w="lg" type="none"/>
            <a:tailEnd len="lg" w="lg" type="none"/>
          </a:ln>
        </p:spPr>
      </p:sp>
      <p:sp>
        <p:nvSpPr>
          <p:cNvPr id="598" name="Shape 598"/>
          <p:cNvSpPr/>
          <p:nvPr/>
        </p:nvSpPr>
        <p:spPr>
          <a:xfrm>
            <a:off x="4197950" y="1521075"/>
            <a:ext cx="114300" cy="71450"/>
          </a:xfrm>
          <a:custGeom>
            <a:pathLst>
              <a:path extrusionOk="0" h="2858" w="4572">
                <a:moveTo>
                  <a:pt x="0" y="2858"/>
                </a:moveTo>
                <a:cubicBezTo>
                  <a:pt x="1453" y="1801"/>
                  <a:pt x="2989" y="852"/>
                  <a:pt x="4572" y="0"/>
                </a:cubicBezTo>
              </a:path>
            </a:pathLst>
          </a:custGeom>
          <a:noFill/>
          <a:ln cap="flat" cmpd="sng" w="9525">
            <a:solidFill>
              <a:schemeClr val="dk2"/>
            </a:solidFill>
            <a:prstDash val="solid"/>
            <a:round/>
            <a:headEnd len="lg" w="lg" type="none"/>
            <a:tailEnd len="lg" w="lg" type="none"/>
          </a:ln>
        </p:spPr>
      </p:sp>
      <p:sp>
        <p:nvSpPr>
          <p:cNvPr id="599" name="Shape 599"/>
          <p:cNvSpPr/>
          <p:nvPr/>
        </p:nvSpPr>
        <p:spPr>
          <a:xfrm>
            <a:off x="5126650" y="1668725"/>
            <a:ext cx="100000" cy="14275"/>
          </a:xfrm>
          <a:custGeom>
            <a:pathLst>
              <a:path extrusionOk="0" h="571" w="4000">
                <a:moveTo>
                  <a:pt x="0" y="571"/>
                </a:moveTo>
                <a:cubicBezTo>
                  <a:pt x="1333" y="380"/>
                  <a:pt x="2666" y="190"/>
                  <a:pt x="4000" y="0"/>
                </a:cubicBezTo>
              </a:path>
            </a:pathLst>
          </a:custGeom>
          <a:noFill/>
          <a:ln cap="flat" cmpd="sng" w="9525">
            <a:solidFill>
              <a:schemeClr val="dk2"/>
            </a:solidFill>
            <a:prstDash val="solid"/>
            <a:round/>
            <a:headEnd len="lg" w="lg" type="none"/>
            <a:tailEnd len="lg" w="lg" type="none"/>
          </a:ln>
        </p:spPr>
      </p:sp>
      <p:sp>
        <p:nvSpPr>
          <p:cNvPr id="600" name="Shape 600"/>
          <p:cNvSpPr/>
          <p:nvPr/>
        </p:nvSpPr>
        <p:spPr>
          <a:xfrm>
            <a:off x="4607525" y="1702050"/>
            <a:ext cx="95250" cy="19050"/>
          </a:xfrm>
          <a:custGeom>
            <a:pathLst>
              <a:path extrusionOk="0" h="762" w="3810">
                <a:moveTo>
                  <a:pt x="0" y="762"/>
                </a:moveTo>
                <a:cubicBezTo>
                  <a:pt x="1098" y="75"/>
                  <a:pt x="2597" y="455"/>
                  <a:pt x="3810" y="0"/>
                </a:cubicBezTo>
              </a:path>
            </a:pathLst>
          </a:custGeom>
          <a:noFill/>
          <a:ln cap="flat" cmpd="sng" w="9525">
            <a:solidFill>
              <a:schemeClr val="dk2"/>
            </a:solidFill>
            <a:prstDash val="solid"/>
            <a:round/>
            <a:headEnd len="lg" w="lg" type="none"/>
            <a:tailEnd len="lg" w="lg" type="none"/>
          </a:ln>
        </p:spPr>
      </p:sp>
      <p:sp>
        <p:nvSpPr>
          <p:cNvPr id="601" name="Shape 601"/>
          <p:cNvSpPr/>
          <p:nvPr/>
        </p:nvSpPr>
        <p:spPr>
          <a:xfrm>
            <a:off x="4250350" y="1859225"/>
            <a:ext cx="90475" cy="9525"/>
          </a:xfrm>
          <a:custGeom>
            <a:pathLst>
              <a:path extrusionOk="0" h="381" w="3619">
                <a:moveTo>
                  <a:pt x="0" y="381"/>
                </a:moveTo>
                <a:cubicBezTo>
                  <a:pt x="1009" y="-291"/>
                  <a:pt x="2492" y="450"/>
                  <a:pt x="3619" y="0"/>
                </a:cubicBezTo>
              </a:path>
            </a:pathLst>
          </a:custGeom>
          <a:noFill/>
          <a:ln cap="flat" cmpd="sng" w="9525">
            <a:solidFill>
              <a:schemeClr val="dk2"/>
            </a:solidFill>
            <a:prstDash val="solid"/>
            <a:round/>
            <a:headEnd len="lg" w="lg" type="none"/>
            <a:tailEnd len="lg" w="lg" type="none"/>
          </a:ln>
        </p:spPr>
      </p:sp>
      <p:sp>
        <p:nvSpPr>
          <p:cNvPr id="602" name="Shape 602"/>
          <p:cNvSpPr/>
          <p:nvPr/>
        </p:nvSpPr>
        <p:spPr>
          <a:xfrm>
            <a:off x="4250350" y="1952524"/>
            <a:ext cx="123825" cy="11475"/>
          </a:xfrm>
          <a:custGeom>
            <a:pathLst>
              <a:path extrusionOk="0" h="459" w="4953">
                <a:moveTo>
                  <a:pt x="0" y="459"/>
                </a:moveTo>
                <a:cubicBezTo>
                  <a:pt x="1347" y="-504"/>
                  <a:pt x="3346" y="478"/>
                  <a:pt x="4953" y="78"/>
                </a:cubicBezTo>
              </a:path>
            </a:pathLst>
          </a:custGeom>
          <a:noFill/>
          <a:ln cap="flat" cmpd="sng" w="9525">
            <a:solidFill>
              <a:schemeClr val="dk2"/>
            </a:solidFill>
            <a:prstDash val="solid"/>
            <a:round/>
            <a:headEnd len="lg" w="lg" type="none"/>
            <a:tailEnd len="lg" w="lg" type="none"/>
          </a:ln>
        </p:spPr>
      </p:sp>
      <p:sp>
        <p:nvSpPr>
          <p:cNvPr id="603" name="Shape 603"/>
          <p:cNvSpPr/>
          <p:nvPr/>
        </p:nvSpPr>
        <p:spPr>
          <a:xfrm>
            <a:off x="4264625" y="1906850"/>
            <a:ext cx="95250" cy="23800"/>
          </a:xfrm>
          <a:custGeom>
            <a:pathLst>
              <a:path extrusionOk="0" h="952" w="3810">
                <a:moveTo>
                  <a:pt x="0" y="952"/>
                </a:moveTo>
                <a:cubicBezTo>
                  <a:pt x="674" y="-170"/>
                  <a:pt x="2639" y="585"/>
                  <a:pt x="3810" y="0"/>
                </a:cubicBezTo>
              </a:path>
            </a:pathLst>
          </a:custGeom>
          <a:noFill/>
          <a:ln cap="flat" cmpd="sng" w="9525">
            <a:solidFill>
              <a:schemeClr val="dk2"/>
            </a:solidFill>
            <a:prstDash val="solid"/>
            <a:round/>
            <a:headEnd len="lg" w="lg" type="none"/>
            <a:tailEnd len="lg" w="lg" type="none"/>
          </a:ln>
        </p:spPr>
      </p:sp>
      <p:sp>
        <p:nvSpPr>
          <p:cNvPr id="604" name="Shape 604"/>
          <p:cNvSpPr/>
          <p:nvPr/>
        </p:nvSpPr>
        <p:spPr>
          <a:xfrm>
            <a:off x="4659925" y="2149725"/>
            <a:ext cx="157150" cy="28575"/>
          </a:xfrm>
          <a:custGeom>
            <a:pathLst>
              <a:path extrusionOk="0" h="1143" w="6286">
                <a:moveTo>
                  <a:pt x="0" y="1143"/>
                </a:moveTo>
                <a:cubicBezTo>
                  <a:pt x="1751" y="-69"/>
                  <a:pt x="4623" y="1330"/>
                  <a:pt x="6286" y="0"/>
                </a:cubicBezTo>
              </a:path>
            </a:pathLst>
          </a:custGeom>
          <a:noFill/>
          <a:ln cap="flat" cmpd="sng" w="9525">
            <a:solidFill>
              <a:schemeClr val="dk2"/>
            </a:solidFill>
            <a:prstDash val="solid"/>
            <a:round/>
            <a:headEnd len="lg" w="lg" type="none"/>
            <a:tailEnd len="lg" w="lg" type="none"/>
          </a:ln>
        </p:spPr>
      </p:sp>
      <p:sp>
        <p:nvSpPr>
          <p:cNvPr id="605" name="Shape 605"/>
          <p:cNvSpPr/>
          <p:nvPr/>
        </p:nvSpPr>
        <p:spPr>
          <a:xfrm>
            <a:off x="4959950" y="2364050"/>
            <a:ext cx="123825" cy="42850"/>
          </a:xfrm>
          <a:custGeom>
            <a:pathLst>
              <a:path extrusionOk="0" h="1714" w="4953">
                <a:moveTo>
                  <a:pt x="0" y="1714"/>
                </a:moveTo>
                <a:cubicBezTo>
                  <a:pt x="1150" y="399"/>
                  <a:pt x="3205" y="0"/>
                  <a:pt x="4953" y="0"/>
                </a:cubicBezTo>
              </a:path>
            </a:pathLst>
          </a:custGeom>
          <a:noFill/>
          <a:ln cap="flat" cmpd="sng" w="9525">
            <a:solidFill>
              <a:schemeClr val="dk2"/>
            </a:solidFill>
            <a:prstDash val="solid"/>
            <a:round/>
            <a:headEnd len="lg" w="lg" type="none"/>
            <a:tailEnd len="lg" w="lg" type="none"/>
          </a:ln>
        </p:spPr>
      </p:sp>
      <p:sp>
        <p:nvSpPr>
          <p:cNvPr id="606" name="Shape 606"/>
          <p:cNvSpPr/>
          <p:nvPr/>
        </p:nvSpPr>
        <p:spPr>
          <a:xfrm>
            <a:off x="4945675" y="2464050"/>
            <a:ext cx="133350" cy="38100"/>
          </a:xfrm>
          <a:custGeom>
            <a:pathLst>
              <a:path extrusionOk="0" h="1524" w="5334">
                <a:moveTo>
                  <a:pt x="0" y="1524"/>
                </a:moveTo>
                <a:cubicBezTo>
                  <a:pt x="1374" y="287"/>
                  <a:pt x="3540" y="448"/>
                  <a:pt x="5334" y="0"/>
                </a:cubicBezTo>
              </a:path>
            </a:pathLst>
          </a:custGeom>
          <a:noFill/>
          <a:ln cap="flat" cmpd="sng" w="9525">
            <a:solidFill>
              <a:schemeClr val="dk2"/>
            </a:solidFill>
            <a:prstDash val="solid"/>
            <a:round/>
            <a:headEnd len="lg" w="lg" type="none"/>
            <a:tailEnd len="lg" w="lg" type="none"/>
          </a:ln>
        </p:spPr>
      </p:sp>
      <p:sp>
        <p:nvSpPr>
          <p:cNvPr id="607" name="Shape 607"/>
          <p:cNvSpPr/>
          <p:nvPr/>
        </p:nvSpPr>
        <p:spPr>
          <a:xfrm>
            <a:off x="3978875" y="2130675"/>
            <a:ext cx="119075" cy="19050"/>
          </a:xfrm>
          <a:custGeom>
            <a:pathLst>
              <a:path extrusionOk="0" h="762" w="4763">
                <a:moveTo>
                  <a:pt x="0" y="762"/>
                </a:moveTo>
                <a:cubicBezTo>
                  <a:pt x="1255" y="-242"/>
                  <a:pt x="3186" y="315"/>
                  <a:pt x="4763" y="0"/>
                </a:cubicBezTo>
              </a:path>
            </a:pathLst>
          </a:custGeom>
          <a:noFill/>
          <a:ln cap="flat" cmpd="sng" w="9525">
            <a:solidFill>
              <a:schemeClr val="dk2"/>
            </a:solidFill>
            <a:prstDash val="solid"/>
            <a:round/>
            <a:headEnd len="lg" w="lg" type="none"/>
            <a:tailEnd len="lg" w="lg" type="none"/>
          </a:ln>
        </p:spPr>
      </p:sp>
      <p:sp>
        <p:nvSpPr>
          <p:cNvPr id="608" name="Shape 608"/>
          <p:cNvSpPr/>
          <p:nvPr/>
        </p:nvSpPr>
        <p:spPr>
          <a:xfrm>
            <a:off x="3959825" y="2258122"/>
            <a:ext cx="71450" cy="15425"/>
          </a:xfrm>
          <a:custGeom>
            <a:pathLst>
              <a:path extrusionOk="0" h="617" w="2858">
                <a:moveTo>
                  <a:pt x="0" y="617"/>
                </a:moveTo>
                <a:cubicBezTo>
                  <a:pt x="840" y="150"/>
                  <a:pt x="1998" y="-193"/>
                  <a:pt x="2858" y="236"/>
                </a:cubicBezTo>
              </a:path>
            </a:pathLst>
          </a:custGeom>
          <a:noFill/>
          <a:ln cap="flat" cmpd="sng" w="9525">
            <a:solidFill>
              <a:schemeClr val="dk2"/>
            </a:solidFill>
            <a:prstDash val="solid"/>
            <a:round/>
            <a:headEnd len="lg" w="lg" type="none"/>
            <a:tailEnd len="lg" w="lg" type="none"/>
          </a:ln>
        </p:spPr>
      </p:sp>
      <p:sp>
        <p:nvSpPr>
          <p:cNvPr id="609" name="Shape 609"/>
          <p:cNvSpPr/>
          <p:nvPr/>
        </p:nvSpPr>
        <p:spPr>
          <a:xfrm>
            <a:off x="3545500" y="1981146"/>
            <a:ext cx="138100" cy="35650"/>
          </a:xfrm>
          <a:custGeom>
            <a:pathLst>
              <a:path extrusionOk="0" h="1426" w="5524">
                <a:moveTo>
                  <a:pt x="0" y="93"/>
                </a:moveTo>
                <a:cubicBezTo>
                  <a:pt x="1857" y="-279"/>
                  <a:pt x="3629" y="1426"/>
                  <a:pt x="5524" y="1426"/>
                </a:cubicBezTo>
              </a:path>
            </a:pathLst>
          </a:custGeom>
          <a:noFill/>
          <a:ln cap="flat" cmpd="sng" w="9525">
            <a:solidFill>
              <a:schemeClr val="dk2"/>
            </a:solidFill>
            <a:prstDash val="solid"/>
            <a:round/>
            <a:headEnd len="lg" w="lg" type="none"/>
            <a:tailEnd len="lg" w="lg" type="none"/>
          </a:ln>
        </p:spPr>
      </p:sp>
      <p:sp>
        <p:nvSpPr>
          <p:cNvPr id="610" name="Shape 610"/>
          <p:cNvSpPr/>
          <p:nvPr/>
        </p:nvSpPr>
        <p:spPr>
          <a:xfrm>
            <a:off x="3516925" y="2090354"/>
            <a:ext cx="128575" cy="21700"/>
          </a:xfrm>
          <a:custGeom>
            <a:pathLst>
              <a:path extrusionOk="0" h="868" w="5143">
                <a:moveTo>
                  <a:pt x="0" y="297"/>
                </a:moveTo>
                <a:cubicBezTo>
                  <a:pt x="1507" y="-541"/>
                  <a:pt x="3431" y="654"/>
                  <a:pt x="5143" y="868"/>
                </a:cubicBezTo>
              </a:path>
            </a:pathLst>
          </a:custGeom>
          <a:noFill/>
          <a:ln cap="flat" cmpd="sng" w="9525">
            <a:solidFill>
              <a:schemeClr val="dk2"/>
            </a:solidFill>
            <a:prstDash val="solid"/>
            <a:round/>
            <a:headEnd len="lg" w="lg" type="none"/>
            <a:tailEnd len="lg" w="lg" type="none"/>
          </a:ln>
        </p:spPr>
      </p:sp>
      <p:sp>
        <p:nvSpPr>
          <p:cNvPr id="611" name="Shape 611"/>
          <p:cNvSpPr/>
          <p:nvPr/>
        </p:nvSpPr>
        <p:spPr>
          <a:xfrm>
            <a:off x="3555025" y="2559300"/>
            <a:ext cx="128575" cy="47625"/>
          </a:xfrm>
          <a:custGeom>
            <a:pathLst>
              <a:path extrusionOk="0" h="1905" w="5143">
                <a:moveTo>
                  <a:pt x="0" y="1905"/>
                </a:moveTo>
                <a:cubicBezTo>
                  <a:pt x="940" y="337"/>
                  <a:pt x="3385" y="502"/>
                  <a:pt x="5143" y="0"/>
                </a:cubicBezTo>
              </a:path>
            </a:pathLst>
          </a:custGeom>
          <a:noFill/>
          <a:ln cap="flat" cmpd="sng" w="9525">
            <a:solidFill>
              <a:schemeClr val="dk2"/>
            </a:solidFill>
            <a:prstDash val="solid"/>
            <a:round/>
            <a:headEnd len="lg" w="lg" type="none"/>
            <a:tailEnd len="lg" w="lg" type="none"/>
          </a:ln>
        </p:spPr>
      </p:sp>
      <p:sp>
        <p:nvSpPr>
          <p:cNvPr id="612" name="Shape 612"/>
          <p:cNvSpPr/>
          <p:nvPr/>
        </p:nvSpPr>
        <p:spPr>
          <a:xfrm>
            <a:off x="3578825" y="2645025"/>
            <a:ext cx="138125" cy="61925"/>
          </a:xfrm>
          <a:custGeom>
            <a:pathLst>
              <a:path extrusionOk="0" h="2477" w="5525">
                <a:moveTo>
                  <a:pt x="0" y="2477"/>
                </a:moveTo>
                <a:cubicBezTo>
                  <a:pt x="1329" y="958"/>
                  <a:pt x="3610" y="638"/>
                  <a:pt x="5525" y="0"/>
                </a:cubicBezTo>
              </a:path>
            </a:pathLst>
          </a:custGeom>
          <a:noFill/>
          <a:ln cap="flat" cmpd="sng" w="9525">
            <a:solidFill>
              <a:schemeClr val="dk2"/>
            </a:solidFill>
            <a:prstDash val="solid"/>
            <a:round/>
            <a:headEnd len="lg" w="lg" type="none"/>
            <a:tailEnd len="lg" w="lg" type="none"/>
          </a:ln>
        </p:spPr>
      </p:sp>
      <p:sp>
        <p:nvSpPr>
          <p:cNvPr id="613" name="Shape 613"/>
          <p:cNvSpPr/>
          <p:nvPr/>
        </p:nvSpPr>
        <p:spPr>
          <a:xfrm>
            <a:off x="4136050" y="2277599"/>
            <a:ext cx="114300" cy="34050"/>
          </a:xfrm>
          <a:custGeom>
            <a:pathLst>
              <a:path extrusionOk="0" h="1362" w="4572">
                <a:moveTo>
                  <a:pt x="0" y="1362"/>
                </a:moveTo>
                <a:cubicBezTo>
                  <a:pt x="933" y="116"/>
                  <a:pt x="3237" y="-391"/>
                  <a:pt x="4572" y="410"/>
                </a:cubicBezTo>
              </a:path>
            </a:pathLst>
          </a:custGeom>
          <a:noFill/>
          <a:ln cap="flat" cmpd="sng" w="9525">
            <a:solidFill>
              <a:schemeClr val="dk2"/>
            </a:solidFill>
            <a:prstDash val="solid"/>
            <a:round/>
            <a:headEnd len="lg" w="lg" type="none"/>
            <a:tailEnd len="lg" w="lg" type="none"/>
          </a:ln>
        </p:spPr>
      </p:sp>
      <p:sp>
        <p:nvSpPr>
          <p:cNvPr id="614" name="Shape 614"/>
          <p:cNvSpPr/>
          <p:nvPr/>
        </p:nvSpPr>
        <p:spPr>
          <a:xfrm>
            <a:off x="4150325" y="2345000"/>
            <a:ext cx="123825" cy="61900"/>
          </a:xfrm>
          <a:custGeom>
            <a:pathLst>
              <a:path extrusionOk="0" h="2476" w="4953">
                <a:moveTo>
                  <a:pt x="0" y="2476"/>
                </a:moveTo>
                <a:cubicBezTo>
                  <a:pt x="825" y="825"/>
                  <a:pt x="3350" y="916"/>
                  <a:pt x="4953" y="0"/>
                </a:cubicBezTo>
              </a:path>
            </a:pathLst>
          </a:custGeom>
          <a:noFill/>
          <a:ln cap="flat" cmpd="sng" w="9525">
            <a:solidFill>
              <a:schemeClr val="dk2"/>
            </a:solidFill>
            <a:prstDash val="solid"/>
            <a:round/>
            <a:headEnd len="lg" w="lg" type="none"/>
            <a:tailEnd len="lg" w="lg" type="none"/>
          </a:ln>
        </p:spPr>
      </p:sp>
      <p:sp>
        <p:nvSpPr>
          <p:cNvPr id="615" name="Shape 615"/>
          <p:cNvSpPr/>
          <p:nvPr/>
        </p:nvSpPr>
        <p:spPr>
          <a:xfrm>
            <a:off x="4188425" y="2638026"/>
            <a:ext cx="166700" cy="11775"/>
          </a:xfrm>
          <a:custGeom>
            <a:pathLst>
              <a:path extrusionOk="0" h="471" w="6668">
                <a:moveTo>
                  <a:pt x="0" y="471"/>
                </a:moveTo>
                <a:cubicBezTo>
                  <a:pt x="2032" y="-431"/>
                  <a:pt x="4444" y="280"/>
                  <a:pt x="6668" y="280"/>
                </a:cubicBezTo>
              </a:path>
            </a:pathLst>
          </a:custGeom>
          <a:noFill/>
          <a:ln cap="flat" cmpd="sng" w="9525">
            <a:solidFill>
              <a:schemeClr val="dk2"/>
            </a:solidFill>
            <a:prstDash val="solid"/>
            <a:round/>
            <a:headEnd len="lg" w="lg" type="none"/>
            <a:tailEnd len="lg" w="lg" type="none"/>
          </a:ln>
        </p:spPr>
      </p:sp>
      <p:sp>
        <p:nvSpPr>
          <p:cNvPr id="616" name="Shape 616"/>
          <p:cNvSpPr/>
          <p:nvPr/>
        </p:nvSpPr>
        <p:spPr>
          <a:xfrm>
            <a:off x="4183675" y="2697850"/>
            <a:ext cx="147625" cy="42850"/>
          </a:xfrm>
          <a:custGeom>
            <a:pathLst>
              <a:path extrusionOk="0" h="1714" w="5905">
                <a:moveTo>
                  <a:pt x="0" y="1714"/>
                </a:moveTo>
                <a:cubicBezTo>
                  <a:pt x="1667" y="522"/>
                  <a:pt x="4264" y="1229"/>
                  <a:pt x="5905" y="0"/>
                </a:cubicBezTo>
              </a:path>
            </a:pathLst>
          </a:custGeom>
          <a:noFill/>
          <a:ln cap="flat" cmpd="sng" w="9525">
            <a:solidFill>
              <a:schemeClr val="dk2"/>
            </a:solidFill>
            <a:prstDash val="solid"/>
            <a:round/>
            <a:headEnd len="lg" w="lg" type="none"/>
            <a:tailEnd len="lg" w="lg" type="none"/>
          </a:ln>
        </p:spPr>
      </p:sp>
      <p:sp>
        <p:nvSpPr>
          <p:cNvPr id="617" name="Shape 617"/>
          <p:cNvSpPr/>
          <p:nvPr/>
        </p:nvSpPr>
        <p:spPr>
          <a:xfrm>
            <a:off x="4659925" y="2642897"/>
            <a:ext cx="104775" cy="40650"/>
          </a:xfrm>
          <a:custGeom>
            <a:pathLst>
              <a:path extrusionOk="0" h="1626" w="4191">
                <a:moveTo>
                  <a:pt x="0" y="102"/>
                </a:moveTo>
                <a:cubicBezTo>
                  <a:pt x="1429" y="-306"/>
                  <a:pt x="2810" y="1074"/>
                  <a:pt x="4191" y="1626"/>
                </a:cubicBezTo>
              </a:path>
            </a:pathLst>
          </a:custGeom>
          <a:noFill/>
          <a:ln cap="flat" cmpd="sng" w="9525">
            <a:solidFill>
              <a:schemeClr val="dk2"/>
            </a:solidFill>
            <a:prstDash val="solid"/>
            <a:round/>
            <a:headEnd len="lg" w="lg" type="none"/>
            <a:tailEnd len="lg" w="lg" type="none"/>
          </a:ln>
        </p:spPr>
      </p:sp>
      <p:sp>
        <p:nvSpPr>
          <p:cNvPr id="618" name="Shape 618"/>
          <p:cNvSpPr/>
          <p:nvPr/>
        </p:nvSpPr>
        <p:spPr>
          <a:xfrm>
            <a:off x="4588475" y="2754894"/>
            <a:ext cx="171450" cy="23900"/>
          </a:xfrm>
          <a:custGeom>
            <a:pathLst>
              <a:path extrusionOk="0" h="956" w="6858">
                <a:moveTo>
                  <a:pt x="0" y="956"/>
                </a:moveTo>
                <a:cubicBezTo>
                  <a:pt x="1741" y="-536"/>
                  <a:pt x="4581" y="99"/>
                  <a:pt x="6858" y="385"/>
                </a:cubicBezTo>
              </a:path>
            </a:pathLst>
          </a:custGeom>
          <a:noFill/>
          <a:ln cap="flat" cmpd="sng" w="9525">
            <a:solidFill>
              <a:schemeClr val="dk2"/>
            </a:solidFill>
            <a:prstDash val="solid"/>
            <a:round/>
            <a:headEnd len="lg" w="lg" type="none"/>
            <a:tailEnd len="lg" w="lg" type="none"/>
          </a:ln>
        </p:spPr>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DE8"/>
        </a:solidFill>
      </p:bgPr>
    </p:bg>
    <p:spTree>
      <p:nvGrpSpPr>
        <p:cNvPr id="622" name="Shape 622"/>
        <p:cNvGrpSpPr/>
        <p:nvPr/>
      </p:nvGrpSpPr>
      <p:grpSpPr>
        <a:xfrm>
          <a:off x="0" y="0"/>
          <a:ext cx="0" cy="0"/>
          <a:chOff x="0" y="0"/>
          <a:chExt cx="0" cy="0"/>
        </a:xfrm>
      </p:grpSpPr>
      <p:pic>
        <p:nvPicPr>
          <p:cNvPr descr="gradient02.png" id="623" name="Shape 623"/>
          <p:cNvPicPr preferRelativeResize="0"/>
          <p:nvPr/>
        </p:nvPicPr>
        <p:blipFill rotWithShape="1">
          <a:blip r:embed="rId3">
            <a:alphaModFix amt="34000"/>
          </a:blip>
          <a:srcRect b="0" l="13008" r="12993" t="0"/>
          <a:stretch/>
        </p:blipFill>
        <p:spPr>
          <a:xfrm>
            <a:off x="0" y="0"/>
            <a:ext cx="9144000" cy="5143500"/>
          </a:xfrm>
          <a:prstGeom prst="rect">
            <a:avLst/>
          </a:prstGeom>
          <a:noFill/>
          <a:ln cap="flat" cmpd="sng" w="9525">
            <a:solidFill>
              <a:schemeClr val="dk2"/>
            </a:solidFill>
            <a:prstDash val="solid"/>
            <a:round/>
            <a:headEnd len="med" w="med" type="none"/>
            <a:tailEnd len="med" w="med" type="none"/>
          </a:ln>
        </p:spPr>
      </p:pic>
      <p:sp>
        <p:nvSpPr>
          <p:cNvPr id="624" name="Shape 624"/>
          <p:cNvSpPr/>
          <p:nvPr/>
        </p:nvSpPr>
        <p:spPr>
          <a:xfrm>
            <a:off x="2644347" y="987725"/>
            <a:ext cx="224875" cy="3431675"/>
          </a:xfrm>
          <a:custGeom>
            <a:pathLst>
              <a:path extrusionOk="0" h="137267" w="8995">
                <a:moveTo>
                  <a:pt x="3977" y="0"/>
                </a:moveTo>
                <a:cubicBezTo>
                  <a:pt x="1833" y="4822"/>
                  <a:pt x="-414" y="10110"/>
                  <a:pt x="138" y="15358"/>
                </a:cubicBezTo>
                <a:cubicBezTo>
                  <a:pt x="953" y="23106"/>
                  <a:pt x="6080" y="29840"/>
                  <a:pt x="7817" y="37436"/>
                </a:cubicBezTo>
                <a:cubicBezTo>
                  <a:pt x="9339" y="44097"/>
                  <a:pt x="8932" y="51082"/>
                  <a:pt x="8777" y="57914"/>
                </a:cubicBezTo>
                <a:cubicBezTo>
                  <a:pt x="8346" y="76838"/>
                  <a:pt x="6500" y="95713"/>
                  <a:pt x="4617" y="114549"/>
                </a:cubicBezTo>
                <a:cubicBezTo>
                  <a:pt x="3862" y="122096"/>
                  <a:pt x="2154" y="129775"/>
                  <a:pt x="3337" y="137267"/>
                </a:cubicBezTo>
              </a:path>
            </a:pathLst>
          </a:custGeom>
          <a:noFill/>
          <a:ln cap="flat" cmpd="sng" w="76200">
            <a:solidFill>
              <a:schemeClr val="accent5"/>
            </a:solidFill>
            <a:prstDash val="solid"/>
            <a:round/>
            <a:headEnd len="lg" w="lg" type="none"/>
            <a:tailEnd len="lg" w="lg" type="none"/>
          </a:ln>
        </p:spPr>
      </p:sp>
      <p:sp>
        <p:nvSpPr>
          <p:cNvPr id="625" name="Shape 625"/>
          <p:cNvSpPr/>
          <p:nvPr/>
        </p:nvSpPr>
        <p:spPr>
          <a:xfrm>
            <a:off x="5959475" y="1185491"/>
            <a:ext cx="263975" cy="3377875"/>
          </a:xfrm>
          <a:custGeom>
            <a:pathLst>
              <a:path extrusionOk="0" h="135115" w="10559">
                <a:moveTo>
                  <a:pt x="10559" y="408"/>
                </a:moveTo>
                <a:cubicBezTo>
                  <a:pt x="10195" y="-681"/>
                  <a:pt x="7934" y="693"/>
                  <a:pt x="7359" y="1688"/>
                </a:cubicBezTo>
                <a:cubicBezTo>
                  <a:pt x="5193" y="5428"/>
                  <a:pt x="4776" y="9947"/>
                  <a:pt x="3839" y="14167"/>
                </a:cubicBezTo>
                <a:cubicBezTo>
                  <a:pt x="1855" y="23090"/>
                  <a:pt x="652" y="32228"/>
                  <a:pt x="320" y="41364"/>
                </a:cubicBezTo>
                <a:cubicBezTo>
                  <a:pt x="-529" y="64730"/>
                  <a:pt x="3519" y="88055"/>
                  <a:pt x="3519" y="111437"/>
                </a:cubicBezTo>
                <a:cubicBezTo>
                  <a:pt x="3519" y="119416"/>
                  <a:pt x="0" y="127135"/>
                  <a:pt x="0" y="135115"/>
                </a:cubicBezTo>
              </a:path>
            </a:pathLst>
          </a:custGeom>
          <a:noFill/>
          <a:ln cap="flat" cmpd="sng" w="76200">
            <a:solidFill>
              <a:schemeClr val="accent5"/>
            </a:solidFill>
            <a:prstDash val="solid"/>
            <a:round/>
            <a:headEnd len="lg" w="lg" type="none"/>
            <a:tailEnd len="lg" w="lg" type="none"/>
          </a:ln>
        </p:spPr>
      </p:sp>
      <p:sp>
        <p:nvSpPr>
          <p:cNvPr id="626" name="Shape 626"/>
          <p:cNvSpPr/>
          <p:nvPr/>
        </p:nvSpPr>
        <p:spPr>
          <a:xfrm>
            <a:off x="441985" y="515775"/>
            <a:ext cx="302350" cy="440250"/>
          </a:xfrm>
          <a:custGeom>
            <a:pathLst>
              <a:path extrusionOk="0" h="17610" w="12094">
                <a:moveTo>
                  <a:pt x="10480" y="0"/>
                </a:moveTo>
                <a:cubicBezTo>
                  <a:pt x="5631" y="4101"/>
                  <a:pt x="-3106" y="11971"/>
                  <a:pt x="1201" y="16638"/>
                </a:cubicBezTo>
                <a:cubicBezTo>
                  <a:pt x="3766" y="19417"/>
                  <a:pt x="13859" y="15626"/>
                  <a:pt x="11760" y="12479"/>
                </a:cubicBezTo>
                <a:cubicBezTo>
                  <a:pt x="10929" y="11233"/>
                  <a:pt x="8762" y="11947"/>
                  <a:pt x="7280" y="12159"/>
                </a:cubicBezTo>
              </a:path>
            </a:pathLst>
          </a:custGeom>
          <a:noFill/>
          <a:ln cap="flat" cmpd="sng" w="76200">
            <a:solidFill>
              <a:schemeClr val="accent5"/>
            </a:solidFill>
            <a:prstDash val="solid"/>
            <a:round/>
            <a:headEnd len="lg" w="lg" type="none"/>
            <a:tailEnd len="lg" w="lg" type="none"/>
          </a:ln>
        </p:spPr>
      </p:sp>
      <p:sp>
        <p:nvSpPr>
          <p:cNvPr id="627" name="Shape 627"/>
          <p:cNvSpPr/>
          <p:nvPr/>
        </p:nvSpPr>
        <p:spPr>
          <a:xfrm>
            <a:off x="881731" y="695550"/>
            <a:ext cx="165675" cy="214100"/>
          </a:xfrm>
          <a:custGeom>
            <a:pathLst>
              <a:path extrusionOk="0" h="8564" w="6627">
                <a:moveTo>
                  <a:pt x="6009" y="0"/>
                </a:moveTo>
                <a:cubicBezTo>
                  <a:pt x="2778" y="403"/>
                  <a:pt x="-1923" y="6678"/>
                  <a:pt x="889" y="8319"/>
                </a:cubicBezTo>
                <a:cubicBezTo>
                  <a:pt x="3470" y="9824"/>
                  <a:pt x="8278" y="2904"/>
                  <a:pt x="6009" y="960"/>
                </a:cubicBezTo>
              </a:path>
            </a:pathLst>
          </a:custGeom>
          <a:noFill/>
          <a:ln cap="flat" cmpd="sng" w="76200">
            <a:solidFill>
              <a:schemeClr val="accent5"/>
            </a:solidFill>
            <a:prstDash val="solid"/>
            <a:round/>
            <a:headEnd len="lg" w="lg" type="none"/>
            <a:tailEnd len="lg" w="lg" type="none"/>
          </a:ln>
        </p:spPr>
      </p:sp>
      <p:sp>
        <p:nvSpPr>
          <p:cNvPr id="628" name="Shape 628"/>
          <p:cNvSpPr/>
          <p:nvPr/>
        </p:nvSpPr>
        <p:spPr>
          <a:xfrm>
            <a:off x="1366541" y="362805"/>
            <a:ext cx="270125" cy="562300"/>
          </a:xfrm>
          <a:custGeom>
            <a:pathLst>
              <a:path extrusionOk="0" h="22492" w="10805">
                <a:moveTo>
                  <a:pt x="5157" y="16189"/>
                </a:moveTo>
                <a:cubicBezTo>
                  <a:pt x="3953" y="15501"/>
                  <a:pt x="1718" y="15004"/>
                  <a:pt x="998" y="16189"/>
                </a:cubicBezTo>
                <a:cubicBezTo>
                  <a:pt x="-55" y="17920"/>
                  <a:pt x="-531" y="23598"/>
                  <a:pt x="998" y="22269"/>
                </a:cubicBezTo>
                <a:cubicBezTo>
                  <a:pt x="5496" y="18356"/>
                  <a:pt x="7150" y="11939"/>
                  <a:pt x="8997" y="6270"/>
                </a:cubicBezTo>
                <a:cubicBezTo>
                  <a:pt x="9670" y="4201"/>
                  <a:pt x="10804" y="0"/>
                  <a:pt x="10277" y="2111"/>
                </a:cubicBezTo>
                <a:cubicBezTo>
                  <a:pt x="8744" y="8239"/>
                  <a:pt x="5306" y="14453"/>
                  <a:pt x="6437" y="20669"/>
                </a:cubicBezTo>
              </a:path>
            </a:pathLst>
          </a:custGeom>
          <a:noFill/>
          <a:ln cap="flat" cmpd="sng" w="76200">
            <a:solidFill>
              <a:schemeClr val="accent5"/>
            </a:solidFill>
            <a:prstDash val="solid"/>
            <a:round/>
            <a:headEnd len="lg" w="lg" type="none"/>
            <a:tailEnd len="lg" w="lg" type="none"/>
          </a:ln>
        </p:spPr>
      </p:sp>
      <p:sp>
        <p:nvSpPr>
          <p:cNvPr id="629" name="Shape 629"/>
          <p:cNvSpPr/>
          <p:nvPr/>
        </p:nvSpPr>
        <p:spPr>
          <a:xfrm>
            <a:off x="384000" y="1082600"/>
            <a:ext cx="1647850" cy="105100"/>
          </a:xfrm>
          <a:custGeom>
            <a:pathLst>
              <a:path extrusionOk="0" h="4204" w="65914">
                <a:moveTo>
                  <a:pt x="0" y="4204"/>
                </a:moveTo>
                <a:cubicBezTo>
                  <a:pt x="21467" y="-674"/>
                  <a:pt x="43898" y="45"/>
                  <a:pt x="65914" y="45"/>
                </a:cubicBezTo>
              </a:path>
            </a:pathLst>
          </a:custGeom>
          <a:noFill/>
          <a:ln cap="flat" cmpd="sng" w="76200">
            <a:solidFill>
              <a:schemeClr val="accent5"/>
            </a:solidFill>
            <a:prstDash val="solid"/>
            <a:round/>
            <a:headEnd len="lg" w="lg" type="none"/>
            <a:tailEnd len="lg" w="lg" type="none"/>
          </a:ln>
        </p:spPr>
      </p:sp>
      <p:sp>
        <p:nvSpPr>
          <p:cNvPr id="630" name="Shape 630"/>
          <p:cNvSpPr/>
          <p:nvPr/>
        </p:nvSpPr>
        <p:spPr>
          <a:xfrm>
            <a:off x="1110331" y="695550"/>
            <a:ext cx="165675" cy="214100"/>
          </a:xfrm>
          <a:custGeom>
            <a:pathLst>
              <a:path extrusionOk="0" h="8564" w="6627">
                <a:moveTo>
                  <a:pt x="6009" y="0"/>
                </a:moveTo>
                <a:cubicBezTo>
                  <a:pt x="2778" y="403"/>
                  <a:pt x="-1923" y="6678"/>
                  <a:pt x="889" y="8319"/>
                </a:cubicBezTo>
                <a:cubicBezTo>
                  <a:pt x="3470" y="9824"/>
                  <a:pt x="8278" y="2904"/>
                  <a:pt x="6009" y="960"/>
                </a:cubicBezTo>
              </a:path>
            </a:pathLst>
          </a:custGeom>
          <a:noFill/>
          <a:ln cap="flat" cmpd="sng" w="76200">
            <a:solidFill>
              <a:schemeClr val="accent5"/>
            </a:solidFill>
            <a:prstDash val="solid"/>
            <a:round/>
            <a:headEnd len="lg" w="lg" type="none"/>
            <a:tailEnd len="lg" w="lg" type="none"/>
          </a:ln>
        </p:spPr>
      </p:sp>
      <p:sp>
        <p:nvSpPr>
          <p:cNvPr id="631" name="Shape 631"/>
          <p:cNvSpPr/>
          <p:nvPr/>
        </p:nvSpPr>
        <p:spPr>
          <a:xfrm>
            <a:off x="3517433" y="326043"/>
            <a:ext cx="255425" cy="560925"/>
          </a:xfrm>
          <a:custGeom>
            <a:pathLst>
              <a:path extrusionOk="0" h="22437" w="10217">
                <a:moveTo>
                  <a:pt x="5244" y="3093"/>
                </a:moveTo>
                <a:cubicBezTo>
                  <a:pt x="3537" y="9065"/>
                  <a:pt x="1724" y="15009"/>
                  <a:pt x="124" y="21011"/>
                </a:cubicBezTo>
                <a:cubicBezTo>
                  <a:pt x="0" y="21474"/>
                  <a:pt x="7" y="22436"/>
                  <a:pt x="124" y="21971"/>
                </a:cubicBezTo>
                <a:cubicBezTo>
                  <a:pt x="1611" y="16022"/>
                  <a:pt x="2154" y="9802"/>
                  <a:pt x="4284" y="4052"/>
                </a:cubicBezTo>
                <a:cubicBezTo>
                  <a:pt x="5003" y="2110"/>
                  <a:pt x="8199" y="-1151"/>
                  <a:pt x="9403" y="533"/>
                </a:cubicBezTo>
                <a:cubicBezTo>
                  <a:pt x="11834" y="3936"/>
                  <a:pt x="8201" y="15329"/>
                  <a:pt x="5244" y="12372"/>
                </a:cubicBezTo>
                <a:cubicBezTo>
                  <a:pt x="4519" y="11647"/>
                  <a:pt x="5823" y="11177"/>
                  <a:pt x="6844" y="11092"/>
                </a:cubicBezTo>
                <a:cubicBezTo>
                  <a:pt x="8557" y="10949"/>
                  <a:pt x="9801" y="13898"/>
                  <a:pt x="9403" y="15571"/>
                </a:cubicBezTo>
                <a:cubicBezTo>
                  <a:pt x="8518" y="19286"/>
                  <a:pt x="3613" y="20739"/>
                  <a:pt x="124" y="22291"/>
                </a:cubicBezTo>
              </a:path>
            </a:pathLst>
          </a:custGeom>
          <a:noFill/>
          <a:ln cap="flat" cmpd="sng" w="76200">
            <a:solidFill>
              <a:schemeClr val="accent5"/>
            </a:solidFill>
            <a:prstDash val="solid"/>
            <a:round/>
            <a:headEnd len="lg" w="lg" type="none"/>
            <a:tailEnd len="lg" w="lg" type="none"/>
          </a:ln>
        </p:spPr>
      </p:sp>
      <p:sp>
        <p:nvSpPr>
          <p:cNvPr id="632" name="Shape 632"/>
          <p:cNvSpPr/>
          <p:nvPr/>
        </p:nvSpPr>
        <p:spPr>
          <a:xfrm>
            <a:off x="3849050" y="652175"/>
            <a:ext cx="247975" cy="234800"/>
          </a:xfrm>
          <a:custGeom>
            <a:pathLst>
              <a:path extrusionOk="0" h="9392" w="9919">
                <a:moveTo>
                  <a:pt x="7359" y="0"/>
                </a:moveTo>
                <a:cubicBezTo>
                  <a:pt x="3921" y="1374"/>
                  <a:pt x="0" y="4616"/>
                  <a:pt x="0" y="8319"/>
                </a:cubicBezTo>
                <a:cubicBezTo>
                  <a:pt x="0" y="9034"/>
                  <a:pt x="576" y="9087"/>
                  <a:pt x="1280" y="8959"/>
                </a:cubicBezTo>
                <a:cubicBezTo>
                  <a:pt x="3807" y="8499"/>
                  <a:pt x="5322" y="5531"/>
                  <a:pt x="6399" y="3199"/>
                </a:cubicBezTo>
                <a:cubicBezTo>
                  <a:pt x="6848" y="2224"/>
                  <a:pt x="7359" y="205"/>
                  <a:pt x="7359" y="1279"/>
                </a:cubicBezTo>
                <a:cubicBezTo>
                  <a:pt x="7359" y="3964"/>
                  <a:pt x="3781" y="8675"/>
                  <a:pt x="6399" y="9279"/>
                </a:cubicBezTo>
                <a:cubicBezTo>
                  <a:pt x="8282" y="9713"/>
                  <a:pt x="8159" y="8479"/>
                  <a:pt x="9919" y="7679"/>
                </a:cubicBezTo>
              </a:path>
            </a:pathLst>
          </a:custGeom>
          <a:noFill/>
          <a:ln cap="flat" cmpd="sng" w="76200">
            <a:solidFill>
              <a:schemeClr val="accent5"/>
            </a:solidFill>
            <a:prstDash val="solid"/>
            <a:round/>
            <a:headEnd len="lg" w="lg" type="none"/>
            <a:tailEnd len="lg" w="lg" type="none"/>
          </a:ln>
        </p:spPr>
      </p:sp>
      <p:sp>
        <p:nvSpPr>
          <p:cNvPr id="633" name="Shape 633"/>
          <p:cNvSpPr/>
          <p:nvPr/>
        </p:nvSpPr>
        <p:spPr>
          <a:xfrm>
            <a:off x="4203096" y="437931"/>
            <a:ext cx="251750" cy="441175"/>
          </a:xfrm>
          <a:custGeom>
            <a:pathLst>
              <a:path extrusionOk="0" h="17647" w="10070">
                <a:moveTo>
                  <a:pt x="7574" y="8368"/>
                </a:moveTo>
                <a:cubicBezTo>
                  <a:pt x="4538" y="6344"/>
                  <a:pt x="-2312" y="15197"/>
                  <a:pt x="855" y="17007"/>
                </a:cubicBezTo>
                <a:cubicBezTo>
                  <a:pt x="5042" y="19399"/>
                  <a:pt x="7697" y="9760"/>
                  <a:pt x="9174" y="5169"/>
                </a:cubicBezTo>
                <a:cubicBezTo>
                  <a:pt x="9667" y="3632"/>
                  <a:pt x="10469" y="-1105"/>
                  <a:pt x="9814" y="369"/>
                </a:cubicBezTo>
                <a:cubicBezTo>
                  <a:pt x="7468" y="5646"/>
                  <a:pt x="2837" y="16697"/>
                  <a:pt x="8534" y="17647"/>
                </a:cubicBezTo>
              </a:path>
            </a:pathLst>
          </a:custGeom>
          <a:noFill/>
          <a:ln cap="flat" cmpd="sng" w="76200">
            <a:solidFill>
              <a:schemeClr val="accent5"/>
            </a:solidFill>
            <a:prstDash val="solid"/>
            <a:round/>
            <a:headEnd len="lg" w="lg" type="none"/>
            <a:tailEnd len="lg" w="lg" type="none"/>
          </a:ln>
        </p:spPr>
      </p:sp>
      <p:sp>
        <p:nvSpPr>
          <p:cNvPr id="634" name="Shape 634"/>
          <p:cNvSpPr/>
          <p:nvPr/>
        </p:nvSpPr>
        <p:spPr>
          <a:xfrm>
            <a:off x="3240550" y="1043300"/>
            <a:ext cx="2039800" cy="104000"/>
          </a:xfrm>
          <a:custGeom>
            <a:pathLst>
              <a:path extrusionOk="0" h="4160" w="81592">
                <a:moveTo>
                  <a:pt x="0" y="4160"/>
                </a:moveTo>
                <a:cubicBezTo>
                  <a:pt x="25835" y="-4451"/>
                  <a:pt x="54888" y="5343"/>
                  <a:pt x="81592" y="0"/>
                </a:cubicBezTo>
              </a:path>
            </a:pathLst>
          </a:custGeom>
          <a:noFill/>
          <a:ln cap="flat" cmpd="sng" w="76200">
            <a:solidFill>
              <a:schemeClr val="accent5"/>
            </a:solidFill>
            <a:prstDash val="solid"/>
            <a:round/>
            <a:headEnd len="lg" w="lg" type="none"/>
            <a:tailEnd len="lg" w="lg" type="none"/>
          </a:ln>
        </p:spPr>
      </p:sp>
      <p:sp>
        <p:nvSpPr>
          <p:cNvPr id="635" name="Shape 635"/>
          <p:cNvSpPr/>
          <p:nvPr/>
        </p:nvSpPr>
        <p:spPr>
          <a:xfrm>
            <a:off x="6387225" y="305739"/>
            <a:ext cx="278400" cy="589350"/>
          </a:xfrm>
          <a:custGeom>
            <a:pathLst>
              <a:path extrusionOk="0" h="23574" w="11136">
                <a:moveTo>
                  <a:pt x="10879" y="857"/>
                </a:moveTo>
                <a:cubicBezTo>
                  <a:pt x="12646" y="-2088"/>
                  <a:pt x="2559" y="3501"/>
                  <a:pt x="2559" y="6936"/>
                </a:cubicBezTo>
                <a:cubicBezTo>
                  <a:pt x="2559" y="10350"/>
                  <a:pt x="9730" y="10022"/>
                  <a:pt x="10559" y="13335"/>
                </a:cubicBezTo>
                <a:cubicBezTo>
                  <a:pt x="11748" y="18091"/>
                  <a:pt x="4845" y="22828"/>
                  <a:pt x="0" y="23574"/>
                </a:cubicBezTo>
              </a:path>
            </a:pathLst>
          </a:custGeom>
          <a:noFill/>
          <a:ln cap="flat" cmpd="sng" w="76200">
            <a:solidFill>
              <a:schemeClr val="accent5"/>
            </a:solidFill>
            <a:prstDash val="solid"/>
            <a:round/>
            <a:headEnd len="lg" w="lg" type="none"/>
            <a:tailEnd len="lg" w="lg" type="none"/>
          </a:ln>
        </p:spPr>
      </p:sp>
      <p:sp>
        <p:nvSpPr>
          <p:cNvPr id="636" name="Shape 636"/>
          <p:cNvSpPr/>
          <p:nvPr/>
        </p:nvSpPr>
        <p:spPr>
          <a:xfrm>
            <a:off x="6682706" y="610925"/>
            <a:ext cx="202125" cy="220800"/>
          </a:xfrm>
          <a:custGeom>
            <a:pathLst>
              <a:path extrusionOk="0" h="8832" w="8085">
                <a:moveTo>
                  <a:pt x="6891" y="0"/>
                </a:moveTo>
                <a:cubicBezTo>
                  <a:pt x="3443" y="492"/>
                  <a:pt x="-512" y="4584"/>
                  <a:pt x="171" y="7999"/>
                </a:cubicBezTo>
                <a:cubicBezTo>
                  <a:pt x="866" y="11475"/>
                  <a:pt x="10415" y="2381"/>
                  <a:pt x="7531" y="320"/>
                </a:cubicBezTo>
              </a:path>
            </a:pathLst>
          </a:custGeom>
          <a:noFill/>
          <a:ln cap="flat" cmpd="sng" w="76200">
            <a:solidFill>
              <a:schemeClr val="accent5"/>
            </a:solidFill>
            <a:prstDash val="solid"/>
            <a:round/>
            <a:headEnd len="lg" w="lg" type="none"/>
            <a:tailEnd len="lg" w="lg" type="none"/>
          </a:ln>
        </p:spPr>
      </p:sp>
      <p:sp>
        <p:nvSpPr>
          <p:cNvPr id="637" name="Shape 637"/>
          <p:cNvSpPr/>
          <p:nvPr/>
        </p:nvSpPr>
        <p:spPr>
          <a:xfrm>
            <a:off x="6950950" y="370950"/>
            <a:ext cx="160000" cy="447950"/>
          </a:xfrm>
          <a:custGeom>
            <a:pathLst>
              <a:path extrusionOk="0" h="17918" w="6400">
                <a:moveTo>
                  <a:pt x="6400" y="0"/>
                </a:moveTo>
                <a:cubicBezTo>
                  <a:pt x="3985" y="5864"/>
                  <a:pt x="0" y="11575"/>
                  <a:pt x="0" y="17918"/>
                </a:cubicBezTo>
              </a:path>
            </a:pathLst>
          </a:custGeom>
          <a:noFill/>
          <a:ln cap="flat" cmpd="sng" w="76200">
            <a:solidFill>
              <a:schemeClr val="accent5"/>
            </a:solidFill>
            <a:prstDash val="solid"/>
            <a:round/>
            <a:headEnd len="lg" w="lg" type="none"/>
            <a:tailEnd len="lg" w="lg" type="none"/>
          </a:ln>
        </p:spPr>
      </p:sp>
      <p:sp>
        <p:nvSpPr>
          <p:cNvPr id="638" name="Shape 638"/>
          <p:cNvSpPr/>
          <p:nvPr/>
        </p:nvSpPr>
        <p:spPr>
          <a:xfrm>
            <a:off x="7422900" y="426950"/>
            <a:ext cx="120000" cy="447944"/>
          </a:xfrm>
          <a:custGeom>
            <a:pathLst>
              <a:path extrusionOk="0" h="15038" w="4800">
                <a:moveTo>
                  <a:pt x="4800" y="0"/>
                </a:moveTo>
                <a:cubicBezTo>
                  <a:pt x="3523" y="5104"/>
                  <a:pt x="652" y="9816"/>
                  <a:pt x="0" y="15038"/>
                </a:cubicBezTo>
              </a:path>
            </a:pathLst>
          </a:custGeom>
          <a:noFill/>
          <a:ln cap="flat" cmpd="sng" w="76200">
            <a:solidFill>
              <a:schemeClr val="accent5"/>
            </a:solidFill>
            <a:prstDash val="solid"/>
            <a:round/>
            <a:headEnd len="lg" w="lg" type="none"/>
            <a:tailEnd len="lg" w="lg" type="none"/>
          </a:ln>
        </p:spPr>
      </p:sp>
      <p:sp>
        <p:nvSpPr>
          <p:cNvPr id="639" name="Shape 639"/>
          <p:cNvSpPr/>
          <p:nvPr/>
        </p:nvSpPr>
        <p:spPr>
          <a:xfrm>
            <a:off x="7837106" y="666086"/>
            <a:ext cx="191975" cy="206975"/>
          </a:xfrm>
          <a:custGeom>
            <a:pathLst>
              <a:path extrusionOk="0" h="8279" w="7679">
                <a:moveTo>
                  <a:pt x="7679" y="106"/>
                </a:moveTo>
                <a:cubicBezTo>
                  <a:pt x="4300" y="-738"/>
                  <a:pt x="-2430" y="7307"/>
                  <a:pt x="959" y="8105"/>
                </a:cubicBezTo>
                <a:cubicBezTo>
                  <a:pt x="3928" y="8803"/>
                  <a:pt x="6777" y="3772"/>
                  <a:pt x="6399" y="746"/>
                </a:cubicBezTo>
              </a:path>
            </a:pathLst>
          </a:custGeom>
          <a:noFill/>
          <a:ln cap="flat" cmpd="sng" w="76200">
            <a:solidFill>
              <a:schemeClr val="accent5"/>
            </a:solidFill>
            <a:prstDash val="solid"/>
            <a:round/>
            <a:headEnd len="lg" w="lg" type="none"/>
            <a:tailEnd len="lg" w="lg" type="none"/>
          </a:ln>
        </p:spPr>
      </p:sp>
      <p:sp>
        <p:nvSpPr>
          <p:cNvPr id="640" name="Shape 640"/>
          <p:cNvSpPr/>
          <p:nvPr/>
        </p:nvSpPr>
        <p:spPr>
          <a:xfrm>
            <a:off x="8080975" y="665470"/>
            <a:ext cx="216875" cy="208225"/>
          </a:xfrm>
          <a:custGeom>
            <a:pathLst>
              <a:path extrusionOk="0" h="8329" w="8675">
                <a:moveTo>
                  <a:pt x="0" y="8329"/>
                </a:moveTo>
                <a:cubicBezTo>
                  <a:pt x="1984" y="5210"/>
                  <a:pt x="5544" y="-2113"/>
                  <a:pt x="8000" y="649"/>
                </a:cubicBezTo>
                <a:cubicBezTo>
                  <a:pt x="9565" y="2410"/>
                  <a:pt x="7822" y="5378"/>
                  <a:pt x="7360" y="7689"/>
                </a:cubicBezTo>
              </a:path>
            </a:pathLst>
          </a:custGeom>
          <a:noFill/>
          <a:ln cap="flat" cmpd="sng" w="76200">
            <a:solidFill>
              <a:schemeClr val="accent5"/>
            </a:solidFill>
            <a:prstDash val="solid"/>
            <a:round/>
            <a:headEnd len="lg" w="lg" type="none"/>
            <a:tailEnd len="lg" w="lg" type="none"/>
          </a:ln>
        </p:spPr>
      </p:sp>
      <p:sp>
        <p:nvSpPr>
          <p:cNvPr id="641" name="Shape 641"/>
          <p:cNvSpPr/>
          <p:nvPr/>
        </p:nvSpPr>
        <p:spPr>
          <a:xfrm>
            <a:off x="8349750" y="575925"/>
            <a:ext cx="176000" cy="319950"/>
          </a:xfrm>
          <a:custGeom>
            <a:pathLst>
              <a:path extrusionOk="0" h="12798" w="7040">
                <a:moveTo>
                  <a:pt x="7040" y="0"/>
                </a:moveTo>
                <a:cubicBezTo>
                  <a:pt x="4943" y="628"/>
                  <a:pt x="1731" y="2773"/>
                  <a:pt x="2560" y="4799"/>
                </a:cubicBezTo>
                <a:cubicBezTo>
                  <a:pt x="3553" y="7227"/>
                  <a:pt x="5546" y="5651"/>
                  <a:pt x="6720" y="7999"/>
                </a:cubicBezTo>
                <a:cubicBezTo>
                  <a:pt x="7950" y="10460"/>
                  <a:pt x="2652" y="12061"/>
                  <a:pt x="0" y="12798"/>
                </a:cubicBezTo>
              </a:path>
            </a:pathLst>
          </a:custGeom>
          <a:noFill/>
          <a:ln cap="flat" cmpd="sng" w="76200">
            <a:solidFill>
              <a:schemeClr val="accent5"/>
            </a:solidFill>
            <a:prstDash val="solid"/>
            <a:round/>
            <a:headEnd len="lg" w="lg" type="none"/>
            <a:tailEnd len="lg" w="lg" type="none"/>
          </a:ln>
        </p:spPr>
      </p:sp>
      <p:sp>
        <p:nvSpPr>
          <p:cNvPr id="642" name="Shape 642"/>
          <p:cNvSpPr/>
          <p:nvPr/>
        </p:nvSpPr>
        <p:spPr>
          <a:xfrm>
            <a:off x="7054488" y="633338"/>
            <a:ext cx="255422" cy="175975"/>
          </a:xfrm>
          <a:custGeom>
            <a:pathLst>
              <a:path extrusionOk="0" h="7039" w="8356">
                <a:moveTo>
                  <a:pt x="3668" y="0"/>
                </a:moveTo>
                <a:cubicBezTo>
                  <a:pt x="2350" y="2049"/>
                  <a:pt x="-1644" y="6862"/>
                  <a:pt x="788" y="6719"/>
                </a:cubicBezTo>
                <a:cubicBezTo>
                  <a:pt x="3964" y="6532"/>
                  <a:pt x="9400" y="-2284"/>
                  <a:pt x="8147" y="640"/>
                </a:cubicBezTo>
                <a:cubicBezTo>
                  <a:pt x="7305" y="2602"/>
                  <a:pt x="5755" y="6521"/>
                  <a:pt x="7827" y="7039"/>
                </a:cubicBezTo>
              </a:path>
            </a:pathLst>
          </a:custGeom>
          <a:noFill/>
          <a:ln cap="flat" cmpd="sng" w="76200">
            <a:solidFill>
              <a:schemeClr val="accent5"/>
            </a:solidFill>
            <a:prstDash val="solid"/>
            <a:round/>
            <a:headEnd len="lg" w="lg" type="none"/>
            <a:tailEnd len="lg" w="lg" type="none"/>
          </a:ln>
        </p:spPr>
      </p:sp>
      <p:sp>
        <p:nvSpPr>
          <p:cNvPr id="643" name="Shape 643"/>
          <p:cNvSpPr/>
          <p:nvPr/>
        </p:nvSpPr>
        <p:spPr>
          <a:xfrm>
            <a:off x="7352525" y="659350"/>
            <a:ext cx="302361" cy="67775"/>
          </a:xfrm>
          <a:custGeom>
            <a:pathLst>
              <a:path extrusionOk="0" h="2711" w="15358">
                <a:moveTo>
                  <a:pt x="0" y="2711"/>
                </a:moveTo>
                <a:cubicBezTo>
                  <a:pt x="0" y="-2462"/>
                  <a:pt x="10339" y="1726"/>
                  <a:pt x="15358" y="471"/>
                </a:cubicBezTo>
              </a:path>
            </a:pathLst>
          </a:custGeom>
          <a:noFill/>
          <a:ln cap="flat" cmpd="sng" w="76200">
            <a:solidFill>
              <a:schemeClr val="accent5"/>
            </a:solidFill>
            <a:prstDash val="solid"/>
            <a:round/>
            <a:headEnd len="lg" w="lg" type="none"/>
            <a:tailEnd len="lg" w="lg" type="none"/>
          </a:ln>
        </p:spPr>
      </p:sp>
      <p:sp>
        <p:nvSpPr>
          <p:cNvPr id="644" name="Shape 644"/>
          <p:cNvSpPr/>
          <p:nvPr/>
        </p:nvSpPr>
        <p:spPr>
          <a:xfrm>
            <a:off x="7698784" y="570763"/>
            <a:ext cx="44850" cy="320300"/>
          </a:xfrm>
          <a:custGeom>
            <a:pathLst>
              <a:path extrusionOk="0" h="12812" w="1794">
                <a:moveTo>
                  <a:pt x="1794" y="0"/>
                </a:moveTo>
                <a:cubicBezTo>
                  <a:pt x="1368" y="4043"/>
                  <a:pt x="-1257" y="15645"/>
                  <a:pt x="834" y="12159"/>
                </a:cubicBezTo>
                <a:cubicBezTo>
                  <a:pt x="1537" y="10986"/>
                  <a:pt x="1314" y="10879"/>
                  <a:pt x="1794" y="9599"/>
                </a:cubicBezTo>
              </a:path>
            </a:pathLst>
          </a:custGeom>
          <a:noFill/>
          <a:ln cap="flat" cmpd="sng" w="76200">
            <a:solidFill>
              <a:schemeClr val="accent5"/>
            </a:solidFill>
            <a:prstDash val="solid"/>
            <a:round/>
            <a:headEnd len="lg" w="lg" type="none"/>
            <a:tailEnd len="lg" w="lg" type="none"/>
          </a:ln>
        </p:spPr>
      </p:sp>
      <p:sp>
        <p:nvSpPr>
          <p:cNvPr id="645" name="Shape 645"/>
          <p:cNvSpPr/>
          <p:nvPr/>
        </p:nvSpPr>
        <p:spPr>
          <a:xfrm>
            <a:off x="7701200" y="499775"/>
            <a:ext cx="40000" cy="16000"/>
          </a:xfrm>
          <a:custGeom>
            <a:pathLst>
              <a:path extrusionOk="0" h="640" w="1600">
                <a:moveTo>
                  <a:pt x="1600" y="0"/>
                </a:moveTo>
                <a:cubicBezTo>
                  <a:pt x="1042" y="139"/>
                  <a:pt x="344" y="180"/>
                  <a:pt x="0" y="640"/>
                </a:cubicBezTo>
              </a:path>
            </a:pathLst>
          </a:custGeom>
          <a:noFill/>
          <a:ln cap="flat" cmpd="sng" w="76200">
            <a:solidFill>
              <a:schemeClr val="accent5"/>
            </a:solidFill>
            <a:prstDash val="solid"/>
            <a:round/>
            <a:headEnd len="lg" w="lg" type="none"/>
            <a:tailEnd len="lg" w="lg" type="none"/>
          </a:ln>
        </p:spPr>
      </p:sp>
      <p:sp>
        <p:nvSpPr>
          <p:cNvPr id="646" name="Shape 646"/>
          <p:cNvSpPr/>
          <p:nvPr/>
        </p:nvSpPr>
        <p:spPr>
          <a:xfrm>
            <a:off x="6426375" y="993051"/>
            <a:ext cx="2181225" cy="133175"/>
          </a:xfrm>
          <a:custGeom>
            <a:pathLst>
              <a:path extrusionOk="0" h="5327" w="87249">
                <a:moveTo>
                  <a:pt x="0" y="5327"/>
                </a:moveTo>
                <a:cubicBezTo>
                  <a:pt x="29085" y="4111"/>
                  <a:pt x="58495" y="-3026"/>
                  <a:pt x="87249" y="1517"/>
                </a:cubicBezTo>
              </a:path>
            </a:pathLst>
          </a:custGeom>
          <a:noFill/>
          <a:ln cap="flat" cmpd="sng" w="76200">
            <a:solidFill>
              <a:schemeClr val="accent5"/>
            </a:solidFill>
            <a:prstDash val="solid"/>
            <a:round/>
            <a:headEnd len="lg" w="lg" type="none"/>
            <a:tailEnd len="lg" w="lg" type="none"/>
          </a:ln>
        </p:spPr>
      </p:sp>
      <p:sp>
        <p:nvSpPr>
          <p:cNvPr id="647" name="Shape 647"/>
          <p:cNvSpPr/>
          <p:nvPr/>
        </p:nvSpPr>
        <p:spPr>
          <a:xfrm>
            <a:off x="266725" y="1431025"/>
            <a:ext cx="225000" cy="276300"/>
          </a:xfrm>
          <a:prstGeom prst="snip1Rect">
            <a:avLst>
              <a:gd fmla="val 16667" name="adj"/>
            </a:avLst>
          </a:prstGeom>
          <a:solidFill>
            <a:srgbClr val="CEA4D4"/>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648" name="Shape 648"/>
          <p:cNvSpPr/>
          <p:nvPr/>
        </p:nvSpPr>
        <p:spPr>
          <a:xfrm rot="-971210">
            <a:off x="757228" y="1442234"/>
            <a:ext cx="224916" cy="300121"/>
          </a:xfrm>
          <a:prstGeom prst="snip1Rect">
            <a:avLst>
              <a:gd fmla="val 17455" name="adj"/>
            </a:avLst>
          </a:prstGeom>
          <a:solidFill>
            <a:srgbClr val="FFF2CC"/>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marR="0" rtl="0" algn="l">
              <a:lnSpc>
                <a:spcPct val="100000"/>
              </a:lnSpc>
              <a:spcBef>
                <a:spcPts val="0"/>
              </a:spcBef>
              <a:spcAft>
                <a:spcPts val="0"/>
              </a:spcAft>
              <a:buNone/>
            </a:pPr>
            <a:r>
              <a:t/>
            </a:r>
            <a:endParaRPr/>
          </a:p>
        </p:txBody>
      </p:sp>
      <p:sp>
        <p:nvSpPr>
          <p:cNvPr id="649" name="Shape 649"/>
          <p:cNvSpPr/>
          <p:nvPr/>
        </p:nvSpPr>
        <p:spPr>
          <a:xfrm rot="247750">
            <a:off x="1152501" y="1442198"/>
            <a:ext cx="224984" cy="300200"/>
          </a:xfrm>
          <a:prstGeom prst="snip1Rect">
            <a:avLst>
              <a:gd fmla="val 17455" name="adj"/>
            </a:avLst>
          </a:prstGeom>
          <a:solidFill>
            <a:srgbClr val="FFF2CC"/>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marR="0" rtl="0" algn="l">
              <a:lnSpc>
                <a:spcPct val="100000"/>
              </a:lnSpc>
              <a:spcBef>
                <a:spcPts val="0"/>
              </a:spcBef>
              <a:spcAft>
                <a:spcPts val="0"/>
              </a:spcAft>
              <a:buNone/>
            </a:pPr>
            <a:r>
              <a:t/>
            </a:r>
            <a:endParaRPr/>
          </a:p>
        </p:txBody>
      </p:sp>
      <p:sp>
        <p:nvSpPr>
          <p:cNvPr id="650" name="Shape 650"/>
          <p:cNvSpPr/>
          <p:nvPr/>
        </p:nvSpPr>
        <p:spPr>
          <a:xfrm rot="576034">
            <a:off x="1534110" y="1566096"/>
            <a:ext cx="224849" cy="300013"/>
          </a:xfrm>
          <a:prstGeom prst="snip1Rect">
            <a:avLst>
              <a:gd fmla="val 17455" name="adj"/>
            </a:avLst>
          </a:prstGeom>
          <a:solidFill>
            <a:srgbClr val="00FFFF"/>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marR="0" rtl="0" algn="l">
              <a:lnSpc>
                <a:spcPct val="100000"/>
              </a:lnSpc>
              <a:spcBef>
                <a:spcPts val="0"/>
              </a:spcBef>
              <a:spcAft>
                <a:spcPts val="0"/>
              </a:spcAft>
              <a:buNone/>
            </a:pPr>
            <a:r>
              <a:t/>
            </a:r>
            <a:endParaRPr/>
          </a:p>
        </p:txBody>
      </p:sp>
      <p:sp>
        <p:nvSpPr>
          <p:cNvPr id="651" name="Shape 651"/>
          <p:cNvSpPr/>
          <p:nvPr/>
        </p:nvSpPr>
        <p:spPr>
          <a:xfrm>
            <a:off x="404825" y="2011125"/>
            <a:ext cx="225000" cy="276300"/>
          </a:xfrm>
          <a:prstGeom prst="snip1Rect">
            <a:avLst>
              <a:gd fmla="val 16667" name="adj"/>
            </a:avLst>
          </a:prstGeom>
          <a:solidFill>
            <a:srgbClr val="00FFFF"/>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652" name="Shape 652"/>
          <p:cNvSpPr/>
          <p:nvPr/>
        </p:nvSpPr>
        <p:spPr>
          <a:xfrm rot="326202">
            <a:off x="714313" y="2103272"/>
            <a:ext cx="224811" cy="300185"/>
          </a:xfrm>
          <a:prstGeom prst="snip1Rect">
            <a:avLst>
              <a:gd fmla="val 17455" name="adj"/>
            </a:avLst>
          </a:prstGeom>
          <a:solidFill>
            <a:srgbClr val="00FFFF"/>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marR="0" rtl="0" algn="l">
              <a:lnSpc>
                <a:spcPct val="100000"/>
              </a:lnSpc>
              <a:spcBef>
                <a:spcPts val="0"/>
              </a:spcBef>
              <a:spcAft>
                <a:spcPts val="0"/>
              </a:spcAft>
              <a:buNone/>
            </a:pPr>
            <a:r>
              <a:t/>
            </a:r>
            <a:endParaRPr/>
          </a:p>
        </p:txBody>
      </p:sp>
      <p:sp>
        <p:nvSpPr>
          <p:cNvPr id="653" name="Shape 653"/>
          <p:cNvSpPr/>
          <p:nvPr/>
        </p:nvSpPr>
        <p:spPr>
          <a:xfrm rot="-339898">
            <a:off x="1080722" y="2103243"/>
            <a:ext cx="224898" cy="300243"/>
          </a:xfrm>
          <a:prstGeom prst="snip1Rect">
            <a:avLst>
              <a:gd fmla="val 17455" name="adj"/>
            </a:avLst>
          </a:prstGeom>
          <a:solidFill>
            <a:srgbClr val="FFF2CC"/>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marR="0" rtl="0" algn="l">
              <a:lnSpc>
                <a:spcPct val="100000"/>
              </a:lnSpc>
              <a:spcBef>
                <a:spcPts val="0"/>
              </a:spcBef>
              <a:spcAft>
                <a:spcPts val="0"/>
              </a:spcAft>
              <a:buNone/>
            </a:pPr>
            <a:r>
              <a:t/>
            </a:r>
            <a:endParaRPr/>
          </a:p>
        </p:txBody>
      </p:sp>
      <p:sp>
        <p:nvSpPr>
          <p:cNvPr id="654" name="Shape 654"/>
          <p:cNvSpPr/>
          <p:nvPr/>
        </p:nvSpPr>
        <p:spPr>
          <a:xfrm>
            <a:off x="1481710" y="1987420"/>
            <a:ext cx="224700" cy="300000"/>
          </a:xfrm>
          <a:prstGeom prst="snip1Rect">
            <a:avLst>
              <a:gd fmla="val 17455" name="adj"/>
            </a:avLst>
          </a:prstGeom>
          <a:solidFill>
            <a:srgbClr val="CEA4D4"/>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marR="0" rtl="0" algn="l">
              <a:lnSpc>
                <a:spcPct val="100000"/>
              </a:lnSpc>
              <a:spcBef>
                <a:spcPts val="0"/>
              </a:spcBef>
              <a:spcAft>
                <a:spcPts val="0"/>
              </a:spcAft>
              <a:buNone/>
            </a:pPr>
            <a:r>
              <a:t/>
            </a:r>
            <a:endParaRPr/>
          </a:p>
        </p:txBody>
      </p:sp>
      <p:sp>
        <p:nvSpPr>
          <p:cNvPr id="655" name="Shape 655"/>
          <p:cNvSpPr/>
          <p:nvPr/>
        </p:nvSpPr>
        <p:spPr>
          <a:xfrm>
            <a:off x="404825" y="2325450"/>
            <a:ext cx="225000" cy="276300"/>
          </a:xfrm>
          <a:prstGeom prst="snip1Rect">
            <a:avLst>
              <a:gd fmla="val 16667" name="adj"/>
            </a:avLst>
          </a:prstGeom>
          <a:solidFill>
            <a:srgbClr val="00FFFF"/>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656" name="Shape 656"/>
          <p:cNvSpPr/>
          <p:nvPr/>
        </p:nvSpPr>
        <p:spPr>
          <a:xfrm>
            <a:off x="404825" y="2663575"/>
            <a:ext cx="225000" cy="276300"/>
          </a:xfrm>
          <a:prstGeom prst="snip1Rect">
            <a:avLst>
              <a:gd fmla="val 16667" name="adj"/>
            </a:avLst>
          </a:prstGeom>
          <a:solidFill>
            <a:srgbClr val="FFF2CC"/>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657" name="Shape 657"/>
          <p:cNvSpPr/>
          <p:nvPr/>
        </p:nvSpPr>
        <p:spPr>
          <a:xfrm>
            <a:off x="3517425" y="1390113"/>
            <a:ext cx="225000" cy="276300"/>
          </a:xfrm>
          <a:prstGeom prst="snip1Rect">
            <a:avLst>
              <a:gd fmla="val 16667" name="adj"/>
            </a:avLst>
          </a:prstGeom>
          <a:solidFill>
            <a:srgbClr val="CEA4D4"/>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658" name="Shape 658"/>
          <p:cNvSpPr/>
          <p:nvPr/>
        </p:nvSpPr>
        <p:spPr>
          <a:xfrm rot="-4584">
            <a:off x="3807903" y="1604825"/>
            <a:ext cx="225000" cy="300000"/>
          </a:xfrm>
          <a:prstGeom prst="snip1Rect">
            <a:avLst>
              <a:gd fmla="val 17455" name="adj"/>
            </a:avLst>
          </a:prstGeom>
          <a:solidFill>
            <a:srgbClr val="FFF2CC"/>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marR="0" rtl="0" algn="l">
              <a:lnSpc>
                <a:spcPct val="100000"/>
              </a:lnSpc>
              <a:spcBef>
                <a:spcPts val="0"/>
              </a:spcBef>
              <a:spcAft>
                <a:spcPts val="0"/>
              </a:spcAft>
              <a:buNone/>
            </a:pPr>
            <a:r>
              <a:t/>
            </a:r>
            <a:endParaRPr/>
          </a:p>
        </p:txBody>
      </p:sp>
      <p:sp>
        <p:nvSpPr>
          <p:cNvPr id="659" name="Shape 659"/>
          <p:cNvSpPr/>
          <p:nvPr/>
        </p:nvSpPr>
        <p:spPr>
          <a:xfrm rot="-889980">
            <a:off x="4139378" y="1335339"/>
            <a:ext cx="224998" cy="300307"/>
          </a:xfrm>
          <a:prstGeom prst="snip1Rect">
            <a:avLst>
              <a:gd fmla="val 17455" name="adj"/>
            </a:avLst>
          </a:prstGeom>
          <a:solidFill>
            <a:srgbClr val="FFF2CC"/>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marR="0" rtl="0" algn="l">
              <a:lnSpc>
                <a:spcPct val="100000"/>
              </a:lnSpc>
              <a:spcBef>
                <a:spcPts val="0"/>
              </a:spcBef>
              <a:spcAft>
                <a:spcPts val="0"/>
              </a:spcAft>
              <a:buNone/>
            </a:pPr>
            <a:r>
              <a:t/>
            </a:r>
            <a:endParaRPr/>
          </a:p>
        </p:txBody>
      </p:sp>
      <p:sp>
        <p:nvSpPr>
          <p:cNvPr id="660" name="Shape 660"/>
          <p:cNvSpPr/>
          <p:nvPr/>
        </p:nvSpPr>
        <p:spPr>
          <a:xfrm rot="-224879">
            <a:off x="6334553" y="1315556"/>
            <a:ext cx="224881" cy="300034"/>
          </a:xfrm>
          <a:prstGeom prst="snip1Rect">
            <a:avLst>
              <a:gd fmla="val 17455" name="adj"/>
            </a:avLst>
          </a:prstGeom>
          <a:solidFill>
            <a:srgbClr val="00FFFF"/>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marR="0" rtl="0" algn="l">
              <a:lnSpc>
                <a:spcPct val="100000"/>
              </a:lnSpc>
              <a:spcBef>
                <a:spcPts val="0"/>
              </a:spcBef>
              <a:spcAft>
                <a:spcPts val="0"/>
              </a:spcAft>
              <a:buNone/>
            </a:pPr>
            <a:r>
              <a:t/>
            </a:r>
            <a:endParaRPr/>
          </a:p>
        </p:txBody>
      </p:sp>
      <p:sp>
        <p:nvSpPr>
          <p:cNvPr id="661" name="Shape 661"/>
          <p:cNvSpPr/>
          <p:nvPr/>
        </p:nvSpPr>
        <p:spPr>
          <a:xfrm>
            <a:off x="3931750" y="2074288"/>
            <a:ext cx="225000" cy="276300"/>
          </a:xfrm>
          <a:prstGeom prst="snip1Rect">
            <a:avLst>
              <a:gd fmla="val 16667" name="adj"/>
            </a:avLst>
          </a:prstGeom>
          <a:solidFill>
            <a:srgbClr val="00FFFF"/>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662" name="Shape 662"/>
          <p:cNvSpPr/>
          <p:nvPr/>
        </p:nvSpPr>
        <p:spPr>
          <a:xfrm rot="326202">
            <a:off x="4216563" y="1757059"/>
            <a:ext cx="224811" cy="300185"/>
          </a:xfrm>
          <a:prstGeom prst="snip1Rect">
            <a:avLst>
              <a:gd fmla="val 17455" name="adj"/>
            </a:avLst>
          </a:prstGeom>
          <a:solidFill>
            <a:srgbClr val="00FFFF"/>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marR="0" rtl="0" algn="l">
              <a:lnSpc>
                <a:spcPct val="100000"/>
              </a:lnSpc>
              <a:spcBef>
                <a:spcPts val="0"/>
              </a:spcBef>
              <a:spcAft>
                <a:spcPts val="0"/>
              </a:spcAft>
              <a:buNone/>
            </a:pPr>
            <a:r>
              <a:t/>
            </a:r>
            <a:endParaRPr/>
          </a:p>
        </p:txBody>
      </p:sp>
      <p:sp>
        <p:nvSpPr>
          <p:cNvPr id="663" name="Shape 663"/>
          <p:cNvSpPr/>
          <p:nvPr/>
        </p:nvSpPr>
        <p:spPr>
          <a:xfrm rot="-339898">
            <a:off x="4088547" y="2165181"/>
            <a:ext cx="224898" cy="300243"/>
          </a:xfrm>
          <a:prstGeom prst="snip1Rect">
            <a:avLst>
              <a:gd fmla="val 17455" name="adj"/>
            </a:avLst>
          </a:prstGeom>
          <a:solidFill>
            <a:srgbClr val="FFF2CC"/>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marR="0" rtl="0" algn="l">
              <a:lnSpc>
                <a:spcPct val="100000"/>
              </a:lnSpc>
              <a:spcBef>
                <a:spcPts val="0"/>
              </a:spcBef>
              <a:spcAft>
                <a:spcPts val="0"/>
              </a:spcAft>
              <a:buNone/>
            </a:pPr>
            <a:r>
              <a:t/>
            </a:r>
            <a:endParaRPr/>
          </a:p>
        </p:txBody>
      </p:sp>
      <p:sp>
        <p:nvSpPr>
          <p:cNvPr id="664" name="Shape 664"/>
          <p:cNvSpPr/>
          <p:nvPr/>
        </p:nvSpPr>
        <p:spPr>
          <a:xfrm rot="-515702">
            <a:off x="4575616" y="1566072"/>
            <a:ext cx="224825" cy="300048"/>
          </a:xfrm>
          <a:prstGeom prst="snip1Rect">
            <a:avLst>
              <a:gd fmla="val 17455" name="adj"/>
            </a:avLst>
          </a:prstGeom>
          <a:solidFill>
            <a:srgbClr val="CEA4D4"/>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marR="0" rtl="0" algn="l">
              <a:lnSpc>
                <a:spcPct val="100000"/>
              </a:lnSpc>
              <a:spcBef>
                <a:spcPts val="0"/>
              </a:spcBef>
              <a:spcAft>
                <a:spcPts val="0"/>
              </a:spcAft>
              <a:buNone/>
            </a:pPr>
            <a:r>
              <a:t/>
            </a:r>
            <a:endParaRPr/>
          </a:p>
        </p:txBody>
      </p:sp>
      <p:sp>
        <p:nvSpPr>
          <p:cNvPr id="665" name="Shape 665"/>
          <p:cNvSpPr/>
          <p:nvPr/>
        </p:nvSpPr>
        <p:spPr>
          <a:xfrm rot="937828">
            <a:off x="3484461" y="1907960"/>
            <a:ext cx="224918" cy="276305"/>
          </a:xfrm>
          <a:prstGeom prst="snip1Rect">
            <a:avLst>
              <a:gd fmla="val 16667" name="adj"/>
            </a:avLst>
          </a:prstGeom>
          <a:solidFill>
            <a:srgbClr val="00FFFF"/>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666" name="Shape 666"/>
          <p:cNvSpPr/>
          <p:nvPr/>
        </p:nvSpPr>
        <p:spPr>
          <a:xfrm>
            <a:off x="6343950" y="1491563"/>
            <a:ext cx="225000" cy="276300"/>
          </a:xfrm>
          <a:prstGeom prst="snip1Rect">
            <a:avLst>
              <a:gd fmla="val 16667" name="adj"/>
            </a:avLst>
          </a:prstGeom>
          <a:solidFill>
            <a:srgbClr val="FFF2CC"/>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667" name="Shape 667"/>
          <p:cNvSpPr/>
          <p:nvPr/>
        </p:nvSpPr>
        <p:spPr>
          <a:xfrm>
            <a:off x="4622188" y="2064188"/>
            <a:ext cx="225000" cy="276300"/>
          </a:xfrm>
          <a:prstGeom prst="snip1Rect">
            <a:avLst>
              <a:gd fmla="val 16667" name="adj"/>
            </a:avLst>
          </a:prstGeom>
          <a:solidFill>
            <a:srgbClr val="CEA4D4"/>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668" name="Shape 668"/>
          <p:cNvSpPr/>
          <p:nvPr/>
        </p:nvSpPr>
        <p:spPr>
          <a:xfrm rot="-4584">
            <a:off x="4912665" y="2278900"/>
            <a:ext cx="225000" cy="300000"/>
          </a:xfrm>
          <a:prstGeom prst="snip1Rect">
            <a:avLst>
              <a:gd fmla="val 17455" name="adj"/>
            </a:avLst>
          </a:prstGeom>
          <a:solidFill>
            <a:srgbClr val="FFF2CC"/>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marR="0" rtl="0" algn="l">
              <a:lnSpc>
                <a:spcPct val="100000"/>
              </a:lnSpc>
              <a:spcBef>
                <a:spcPts val="0"/>
              </a:spcBef>
              <a:spcAft>
                <a:spcPts val="0"/>
              </a:spcAft>
              <a:buNone/>
            </a:pPr>
            <a:r>
              <a:t/>
            </a:r>
            <a:endParaRPr/>
          </a:p>
        </p:txBody>
      </p:sp>
      <p:sp>
        <p:nvSpPr>
          <p:cNvPr id="669" name="Shape 669"/>
          <p:cNvSpPr/>
          <p:nvPr/>
        </p:nvSpPr>
        <p:spPr>
          <a:xfrm>
            <a:off x="4139363" y="2582013"/>
            <a:ext cx="225000" cy="276300"/>
          </a:xfrm>
          <a:prstGeom prst="snip1Rect">
            <a:avLst>
              <a:gd fmla="val 16667" name="adj"/>
            </a:avLst>
          </a:prstGeom>
          <a:solidFill>
            <a:srgbClr val="00FFFF"/>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670" name="Shape 670"/>
          <p:cNvSpPr/>
          <p:nvPr/>
        </p:nvSpPr>
        <p:spPr>
          <a:xfrm rot="326202">
            <a:off x="5094975" y="1526259"/>
            <a:ext cx="224811" cy="300185"/>
          </a:xfrm>
          <a:prstGeom prst="snip1Rect">
            <a:avLst>
              <a:gd fmla="val 17455" name="adj"/>
            </a:avLst>
          </a:prstGeom>
          <a:solidFill>
            <a:srgbClr val="00FFFF"/>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marR="0" rtl="0" algn="l">
              <a:lnSpc>
                <a:spcPct val="100000"/>
              </a:lnSpc>
              <a:spcBef>
                <a:spcPts val="0"/>
              </a:spcBef>
              <a:spcAft>
                <a:spcPts val="0"/>
              </a:spcAft>
              <a:buNone/>
            </a:pPr>
            <a:r>
              <a:t/>
            </a:r>
            <a:endParaRPr/>
          </a:p>
        </p:txBody>
      </p:sp>
      <p:sp>
        <p:nvSpPr>
          <p:cNvPr id="671" name="Shape 671"/>
          <p:cNvSpPr/>
          <p:nvPr/>
        </p:nvSpPr>
        <p:spPr>
          <a:xfrm rot="-339898">
            <a:off x="3532697" y="2486181"/>
            <a:ext cx="224898" cy="300243"/>
          </a:xfrm>
          <a:prstGeom prst="snip1Rect">
            <a:avLst>
              <a:gd fmla="val 17455" name="adj"/>
            </a:avLst>
          </a:prstGeom>
          <a:solidFill>
            <a:srgbClr val="FFF2CC"/>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marR="0" rtl="0" algn="l">
              <a:lnSpc>
                <a:spcPct val="100000"/>
              </a:lnSpc>
              <a:spcBef>
                <a:spcPts val="0"/>
              </a:spcBef>
              <a:spcAft>
                <a:spcPts val="0"/>
              </a:spcAft>
              <a:buNone/>
            </a:pPr>
            <a:r>
              <a:t/>
            </a:r>
            <a:endParaRPr/>
          </a:p>
        </p:txBody>
      </p:sp>
      <p:sp>
        <p:nvSpPr>
          <p:cNvPr id="672" name="Shape 672"/>
          <p:cNvSpPr/>
          <p:nvPr/>
        </p:nvSpPr>
        <p:spPr>
          <a:xfrm rot="937828">
            <a:off x="4589224" y="2582035"/>
            <a:ext cx="224918" cy="276305"/>
          </a:xfrm>
          <a:prstGeom prst="snip1Rect">
            <a:avLst>
              <a:gd fmla="val 16667" name="adj"/>
            </a:avLst>
          </a:prstGeom>
          <a:solidFill>
            <a:srgbClr val="00FFFF"/>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673" name="Shape 673"/>
          <p:cNvSpPr/>
          <p:nvPr/>
        </p:nvSpPr>
        <p:spPr>
          <a:xfrm rot="-339898">
            <a:off x="6334547" y="1610656"/>
            <a:ext cx="224898" cy="300243"/>
          </a:xfrm>
          <a:prstGeom prst="snip1Rect">
            <a:avLst>
              <a:gd fmla="val 17455" name="adj"/>
            </a:avLst>
          </a:prstGeom>
          <a:solidFill>
            <a:srgbClr val="FFF2CC"/>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marR="0" rtl="0" algn="l">
              <a:lnSpc>
                <a:spcPct val="100000"/>
              </a:lnSpc>
              <a:spcBef>
                <a:spcPts val="0"/>
              </a:spcBef>
              <a:spcAft>
                <a:spcPts val="0"/>
              </a:spcAft>
              <a:buNone/>
            </a:pPr>
            <a:r>
              <a:t/>
            </a:r>
            <a:endParaRPr/>
          </a:p>
        </p:txBody>
      </p:sp>
      <p:sp>
        <p:nvSpPr>
          <p:cNvPr id="674" name="Shape 674"/>
          <p:cNvSpPr/>
          <p:nvPr/>
        </p:nvSpPr>
        <p:spPr>
          <a:xfrm>
            <a:off x="6349375" y="1767863"/>
            <a:ext cx="225000" cy="276300"/>
          </a:xfrm>
          <a:prstGeom prst="snip1Rect">
            <a:avLst>
              <a:gd fmla="val 16667" name="adj"/>
            </a:avLst>
          </a:prstGeom>
          <a:solidFill>
            <a:srgbClr val="CEA4D4"/>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675" name="Shape 675"/>
          <p:cNvSpPr/>
          <p:nvPr/>
        </p:nvSpPr>
        <p:spPr>
          <a:xfrm rot="-339898">
            <a:off x="1524634" y="2141343"/>
            <a:ext cx="224898" cy="300243"/>
          </a:xfrm>
          <a:prstGeom prst="snip1Rect">
            <a:avLst>
              <a:gd fmla="val 17455" name="adj"/>
            </a:avLst>
          </a:prstGeom>
          <a:solidFill>
            <a:srgbClr val="FFF2CC"/>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marR="0" rtl="0" algn="l">
              <a:lnSpc>
                <a:spcPct val="100000"/>
              </a:lnSpc>
              <a:spcBef>
                <a:spcPts val="0"/>
              </a:spcBef>
              <a:spcAft>
                <a:spcPts val="0"/>
              </a:spcAft>
              <a:buNone/>
            </a:pPr>
            <a:r>
              <a:t/>
            </a:r>
            <a:endParaRPr/>
          </a:p>
        </p:txBody>
      </p:sp>
      <p:sp>
        <p:nvSpPr>
          <p:cNvPr id="676" name="Shape 676"/>
          <p:cNvSpPr/>
          <p:nvPr/>
        </p:nvSpPr>
        <p:spPr>
          <a:xfrm>
            <a:off x="322575" y="1528230"/>
            <a:ext cx="114300" cy="21850"/>
          </a:xfrm>
          <a:custGeom>
            <a:pathLst>
              <a:path extrusionOk="0" h="874" w="4572">
                <a:moveTo>
                  <a:pt x="0" y="112"/>
                </a:moveTo>
                <a:cubicBezTo>
                  <a:pt x="1498" y="-262"/>
                  <a:pt x="3056" y="571"/>
                  <a:pt x="4572" y="874"/>
                </a:cubicBezTo>
              </a:path>
            </a:pathLst>
          </a:custGeom>
          <a:noFill/>
          <a:ln cap="flat" cmpd="sng" w="9525">
            <a:solidFill>
              <a:schemeClr val="dk2"/>
            </a:solidFill>
            <a:prstDash val="solid"/>
            <a:round/>
            <a:headEnd len="lg" w="lg" type="none"/>
            <a:tailEnd len="lg" w="lg" type="none"/>
          </a:ln>
        </p:spPr>
      </p:sp>
      <p:sp>
        <p:nvSpPr>
          <p:cNvPr id="677" name="Shape 677"/>
          <p:cNvSpPr/>
          <p:nvPr/>
        </p:nvSpPr>
        <p:spPr>
          <a:xfrm>
            <a:off x="318200" y="1565537"/>
            <a:ext cx="114300" cy="67774"/>
          </a:xfrm>
          <a:custGeom>
            <a:pathLst>
              <a:path extrusionOk="0" h="874" w="4572">
                <a:moveTo>
                  <a:pt x="0" y="112"/>
                </a:moveTo>
                <a:cubicBezTo>
                  <a:pt x="1498" y="-262"/>
                  <a:pt x="3056" y="571"/>
                  <a:pt x="4572" y="874"/>
                </a:cubicBezTo>
              </a:path>
            </a:pathLst>
          </a:custGeom>
          <a:noFill/>
          <a:ln cap="flat" cmpd="sng" w="9525">
            <a:solidFill>
              <a:schemeClr val="dk2"/>
            </a:solidFill>
            <a:prstDash val="solid"/>
            <a:round/>
            <a:headEnd len="lg" w="lg" type="none"/>
            <a:tailEnd len="lg" w="lg" type="none"/>
          </a:ln>
        </p:spPr>
      </p:sp>
      <p:sp>
        <p:nvSpPr>
          <p:cNvPr id="678" name="Shape 678"/>
          <p:cNvSpPr/>
          <p:nvPr/>
        </p:nvSpPr>
        <p:spPr>
          <a:xfrm rot="-1216021">
            <a:off x="800160" y="1541589"/>
            <a:ext cx="114301" cy="21850"/>
          </a:xfrm>
          <a:custGeom>
            <a:pathLst>
              <a:path extrusionOk="0" h="874" w="4572">
                <a:moveTo>
                  <a:pt x="0" y="112"/>
                </a:moveTo>
                <a:cubicBezTo>
                  <a:pt x="1498" y="-262"/>
                  <a:pt x="3056" y="571"/>
                  <a:pt x="4572" y="874"/>
                </a:cubicBezTo>
              </a:path>
            </a:pathLst>
          </a:custGeom>
          <a:noFill/>
          <a:ln cap="flat" cmpd="sng" w="9525">
            <a:solidFill>
              <a:schemeClr val="dk2"/>
            </a:solidFill>
            <a:prstDash val="solid"/>
            <a:round/>
            <a:headEnd len="lg" w="lg" type="none"/>
            <a:tailEnd len="lg" w="lg" type="none"/>
          </a:ln>
        </p:spPr>
      </p:sp>
      <p:sp>
        <p:nvSpPr>
          <p:cNvPr id="679" name="Shape 679"/>
          <p:cNvSpPr/>
          <p:nvPr/>
        </p:nvSpPr>
        <p:spPr>
          <a:xfrm rot="-1216021">
            <a:off x="816936" y="1576679"/>
            <a:ext cx="114301" cy="67774"/>
          </a:xfrm>
          <a:custGeom>
            <a:pathLst>
              <a:path extrusionOk="0" h="874" w="4572">
                <a:moveTo>
                  <a:pt x="0" y="112"/>
                </a:moveTo>
                <a:cubicBezTo>
                  <a:pt x="1498" y="-262"/>
                  <a:pt x="3056" y="571"/>
                  <a:pt x="4572" y="874"/>
                </a:cubicBezTo>
              </a:path>
            </a:pathLst>
          </a:custGeom>
          <a:noFill/>
          <a:ln cap="flat" cmpd="sng" w="9525">
            <a:solidFill>
              <a:schemeClr val="dk2"/>
            </a:solidFill>
            <a:prstDash val="solid"/>
            <a:round/>
            <a:headEnd len="lg" w="lg" type="none"/>
            <a:tailEnd len="lg" w="lg" type="none"/>
          </a:ln>
        </p:spPr>
      </p:sp>
      <p:sp>
        <p:nvSpPr>
          <p:cNvPr id="680" name="Shape 680"/>
          <p:cNvSpPr/>
          <p:nvPr/>
        </p:nvSpPr>
        <p:spPr>
          <a:xfrm rot="9975500">
            <a:off x="1213304" y="1629555"/>
            <a:ext cx="115385" cy="26620"/>
          </a:xfrm>
          <a:custGeom>
            <a:pathLst>
              <a:path extrusionOk="0" h="874" w="4572">
                <a:moveTo>
                  <a:pt x="0" y="112"/>
                </a:moveTo>
                <a:cubicBezTo>
                  <a:pt x="1498" y="-262"/>
                  <a:pt x="3056" y="571"/>
                  <a:pt x="4572" y="874"/>
                </a:cubicBezTo>
              </a:path>
            </a:pathLst>
          </a:custGeom>
          <a:noFill/>
          <a:ln cap="flat" cmpd="sng" w="9525">
            <a:solidFill>
              <a:schemeClr val="dk2"/>
            </a:solidFill>
            <a:prstDash val="solid"/>
            <a:round/>
            <a:headEnd len="lg" w="lg" type="none"/>
            <a:tailEnd len="lg" w="lg" type="none"/>
          </a:ln>
        </p:spPr>
      </p:sp>
      <p:sp>
        <p:nvSpPr>
          <p:cNvPr id="681" name="Shape 681"/>
          <p:cNvSpPr/>
          <p:nvPr/>
        </p:nvSpPr>
        <p:spPr>
          <a:xfrm rot="9975500">
            <a:off x="1205803" y="1528056"/>
            <a:ext cx="115385" cy="82570"/>
          </a:xfrm>
          <a:custGeom>
            <a:pathLst>
              <a:path extrusionOk="0" h="874" w="4572">
                <a:moveTo>
                  <a:pt x="0" y="112"/>
                </a:moveTo>
                <a:cubicBezTo>
                  <a:pt x="1498" y="-262"/>
                  <a:pt x="3056" y="571"/>
                  <a:pt x="4572" y="874"/>
                </a:cubicBezTo>
              </a:path>
            </a:pathLst>
          </a:custGeom>
          <a:noFill/>
          <a:ln cap="flat" cmpd="sng" w="9525">
            <a:solidFill>
              <a:schemeClr val="dk2"/>
            </a:solidFill>
            <a:prstDash val="solid"/>
            <a:round/>
            <a:headEnd len="lg" w="lg" type="none"/>
            <a:tailEnd len="lg" w="lg" type="none"/>
          </a:ln>
        </p:spPr>
      </p:sp>
      <p:sp>
        <p:nvSpPr>
          <p:cNvPr id="682" name="Shape 682"/>
          <p:cNvSpPr/>
          <p:nvPr/>
        </p:nvSpPr>
        <p:spPr>
          <a:xfrm rot="9975500">
            <a:off x="760004" y="2290642"/>
            <a:ext cx="115385" cy="26620"/>
          </a:xfrm>
          <a:custGeom>
            <a:pathLst>
              <a:path extrusionOk="0" h="874" w="4572">
                <a:moveTo>
                  <a:pt x="0" y="112"/>
                </a:moveTo>
                <a:cubicBezTo>
                  <a:pt x="1498" y="-262"/>
                  <a:pt x="3056" y="571"/>
                  <a:pt x="4572" y="874"/>
                </a:cubicBezTo>
              </a:path>
            </a:pathLst>
          </a:custGeom>
          <a:noFill/>
          <a:ln cap="flat" cmpd="sng" w="9525">
            <a:solidFill>
              <a:schemeClr val="dk2"/>
            </a:solidFill>
            <a:prstDash val="solid"/>
            <a:round/>
            <a:headEnd len="lg" w="lg" type="none"/>
            <a:tailEnd len="lg" w="lg" type="none"/>
          </a:ln>
        </p:spPr>
      </p:sp>
      <p:sp>
        <p:nvSpPr>
          <p:cNvPr id="683" name="Shape 683"/>
          <p:cNvSpPr/>
          <p:nvPr/>
        </p:nvSpPr>
        <p:spPr>
          <a:xfrm rot="9975500">
            <a:off x="752503" y="2189143"/>
            <a:ext cx="115385" cy="82570"/>
          </a:xfrm>
          <a:custGeom>
            <a:pathLst>
              <a:path extrusionOk="0" h="874" w="4572">
                <a:moveTo>
                  <a:pt x="0" y="112"/>
                </a:moveTo>
                <a:cubicBezTo>
                  <a:pt x="1498" y="-262"/>
                  <a:pt x="3056" y="571"/>
                  <a:pt x="4572" y="874"/>
                </a:cubicBezTo>
              </a:path>
            </a:pathLst>
          </a:custGeom>
          <a:noFill/>
          <a:ln cap="flat" cmpd="sng" w="9525">
            <a:solidFill>
              <a:schemeClr val="dk2"/>
            </a:solidFill>
            <a:prstDash val="solid"/>
            <a:round/>
            <a:headEnd len="lg" w="lg" type="none"/>
            <a:tailEnd len="lg" w="lg" type="none"/>
          </a:ln>
        </p:spPr>
      </p:sp>
      <p:sp>
        <p:nvSpPr>
          <p:cNvPr id="684" name="Shape 684"/>
          <p:cNvSpPr/>
          <p:nvPr/>
        </p:nvSpPr>
        <p:spPr>
          <a:xfrm rot="9975500">
            <a:off x="466503" y="2107993"/>
            <a:ext cx="115385" cy="82570"/>
          </a:xfrm>
          <a:custGeom>
            <a:pathLst>
              <a:path extrusionOk="0" h="874" w="4572">
                <a:moveTo>
                  <a:pt x="0" y="112"/>
                </a:moveTo>
                <a:cubicBezTo>
                  <a:pt x="1498" y="-262"/>
                  <a:pt x="3056" y="571"/>
                  <a:pt x="4572" y="874"/>
                </a:cubicBezTo>
              </a:path>
            </a:pathLst>
          </a:custGeom>
          <a:noFill/>
          <a:ln cap="flat" cmpd="sng" w="9525">
            <a:solidFill>
              <a:schemeClr val="dk2"/>
            </a:solidFill>
            <a:prstDash val="solid"/>
            <a:round/>
            <a:headEnd len="lg" w="lg" type="none"/>
            <a:tailEnd len="lg" w="lg" type="none"/>
          </a:ln>
        </p:spPr>
      </p:sp>
      <p:sp>
        <p:nvSpPr>
          <p:cNvPr id="685" name="Shape 685"/>
          <p:cNvSpPr/>
          <p:nvPr/>
        </p:nvSpPr>
        <p:spPr>
          <a:xfrm rot="-939706">
            <a:off x="1109666" y="2179557"/>
            <a:ext cx="152551" cy="31561"/>
          </a:xfrm>
          <a:custGeom>
            <a:pathLst>
              <a:path extrusionOk="0" h="874" w="4572">
                <a:moveTo>
                  <a:pt x="0" y="112"/>
                </a:moveTo>
                <a:cubicBezTo>
                  <a:pt x="1498" y="-262"/>
                  <a:pt x="3056" y="571"/>
                  <a:pt x="4572" y="874"/>
                </a:cubicBezTo>
              </a:path>
            </a:pathLst>
          </a:custGeom>
          <a:noFill/>
          <a:ln cap="flat" cmpd="sng" w="9525">
            <a:solidFill>
              <a:schemeClr val="dk2"/>
            </a:solidFill>
            <a:prstDash val="solid"/>
            <a:round/>
            <a:headEnd len="lg" w="lg" type="none"/>
            <a:tailEnd len="lg" w="lg" type="none"/>
          </a:ln>
        </p:spPr>
      </p:sp>
      <p:sp>
        <p:nvSpPr>
          <p:cNvPr id="686" name="Shape 686"/>
          <p:cNvSpPr/>
          <p:nvPr/>
        </p:nvSpPr>
        <p:spPr>
          <a:xfrm rot="-939706">
            <a:off x="1125486" y="2232339"/>
            <a:ext cx="152551" cy="97896"/>
          </a:xfrm>
          <a:custGeom>
            <a:pathLst>
              <a:path extrusionOk="0" h="874" w="4572">
                <a:moveTo>
                  <a:pt x="0" y="112"/>
                </a:moveTo>
                <a:cubicBezTo>
                  <a:pt x="1498" y="-262"/>
                  <a:pt x="3056" y="571"/>
                  <a:pt x="4572" y="874"/>
                </a:cubicBezTo>
              </a:path>
            </a:pathLst>
          </a:custGeom>
          <a:noFill/>
          <a:ln cap="flat" cmpd="sng" w="9525">
            <a:solidFill>
              <a:schemeClr val="dk2"/>
            </a:solidFill>
            <a:prstDash val="solid"/>
            <a:round/>
            <a:headEnd len="lg" w="lg" type="none"/>
            <a:tailEnd len="lg" w="lg" type="none"/>
          </a:ln>
        </p:spPr>
      </p:sp>
      <p:sp>
        <p:nvSpPr>
          <p:cNvPr id="687" name="Shape 687"/>
          <p:cNvSpPr/>
          <p:nvPr/>
        </p:nvSpPr>
        <p:spPr>
          <a:xfrm rot="-939706">
            <a:off x="1560823" y="2242526"/>
            <a:ext cx="152551" cy="97896"/>
          </a:xfrm>
          <a:custGeom>
            <a:pathLst>
              <a:path extrusionOk="0" h="874" w="4572">
                <a:moveTo>
                  <a:pt x="0" y="112"/>
                </a:moveTo>
                <a:cubicBezTo>
                  <a:pt x="1498" y="-262"/>
                  <a:pt x="3056" y="571"/>
                  <a:pt x="4572" y="874"/>
                </a:cubicBezTo>
              </a:path>
            </a:pathLst>
          </a:custGeom>
          <a:noFill/>
          <a:ln cap="flat" cmpd="sng" w="9525">
            <a:solidFill>
              <a:schemeClr val="dk2"/>
            </a:solidFill>
            <a:prstDash val="solid"/>
            <a:round/>
            <a:headEnd len="lg" w="lg" type="none"/>
            <a:tailEnd len="lg" w="lg" type="none"/>
          </a:ln>
        </p:spPr>
      </p:sp>
      <p:sp>
        <p:nvSpPr>
          <p:cNvPr id="688" name="Shape 688"/>
          <p:cNvSpPr/>
          <p:nvPr/>
        </p:nvSpPr>
        <p:spPr>
          <a:xfrm>
            <a:off x="1585950" y="1696458"/>
            <a:ext cx="104775" cy="18550"/>
          </a:xfrm>
          <a:custGeom>
            <a:pathLst>
              <a:path extrusionOk="0" h="742" w="4191">
                <a:moveTo>
                  <a:pt x="0" y="86"/>
                </a:moveTo>
                <a:cubicBezTo>
                  <a:pt x="1367" y="-256"/>
                  <a:pt x="2823" y="999"/>
                  <a:pt x="4191" y="657"/>
                </a:cubicBezTo>
              </a:path>
            </a:pathLst>
          </a:custGeom>
          <a:noFill/>
          <a:ln cap="flat" cmpd="sng" w="9525">
            <a:solidFill>
              <a:schemeClr val="dk2"/>
            </a:solidFill>
            <a:prstDash val="solid"/>
            <a:round/>
            <a:headEnd len="lg" w="lg" type="none"/>
            <a:tailEnd len="lg" w="lg" type="none"/>
          </a:ln>
        </p:spPr>
      </p:sp>
      <p:sp>
        <p:nvSpPr>
          <p:cNvPr id="689" name="Shape 689"/>
          <p:cNvSpPr/>
          <p:nvPr/>
        </p:nvSpPr>
        <p:spPr>
          <a:xfrm>
            <a:off x="438175" y="2425108"/>
            <a:ext cx="128600" cy="16450"/>
          </a:xfrm>
          <a:custGeom>
            <a:pathLst>
              <a:path extrusionOk="0" h="658" w="5144">
                <a:moveTo>
                  <a:pt x="0" y="658"/>
                </a:moveTo>
                <a:cubicBezTo>
                  <a:pt x="1462" y="-256"/>
                  <a:pt x="3418" y="86"/>
                  <a:pt x="5144" y="86"/>
                </a:cubicBezTo>
              </a:path>
            </a:pathLst>
          </a:custGeom>
          <a:noFill/>
          <a:ln cap="flat" cmpd="sng" w="9525">
            <a:solidFill>
              <a:schemeClr val="dk2"/>
            </a:solidFill>
            <a:prstDash val="solid"/>
            <a:round/>
            <a:headEnd len="lg" w="lg" type="none"/>
            <a:tailEnd len="lg" w="lg" type="none"/>
          </a:ln>
        </p:spPr>
      </p:sp>
      <p:sp>
        <p:nvSpPr>
          <p:cNvPr id="690" name="Shape 690"/>
          <p:cNvSpPr/>
          <p:nvPr/>
        </p:nvSpPr>
        <p:spPr>
          <a:xfrm>
            <a:off x="433425" y="2508225"/>
            <a:ext cx="157150" cy="47625"/>
          </a:xfrm>
          <a:custGeom>
            <a:pathLst>
              <a:path extrusionOk="0" h="1905" w="6286">
                <a:moveTo>
                  <a:pt x="0" y="1905"/>
                </a:moveTo>
                <a:cubicBezTo>
                  <a:pt x="1401" y="222"/>
                  <a:pt x="4161" y="529"/>
                  <a:pt x="6286" y="0"/>
                </a:cubicBezTo>
              </a:path>
            </a:pathLst>
          </a:custGeom>
          <a:noFill/>
          <a:ln cap="flat" cmpd="sng" w="9525">
            <a:solidFill>
              <a:schemeClr val="dk2"/>
            </a:solidFill>
            <a:prstDash val="solid"/>
            <a:round/>
            <a:headEnd len="lg" w="lg" type="none"/>
            <a:tailEnd len="lg" w="lg" type="none"/>
          </a:ln>
        </p:spPr>
      </p:sp>
      <p:sp>
        <p:nvSpPr>
          <p:cNvPr id="691" name="Shape 691"/>
          <p:cNvSpPr/>
          <p:nvPr/>
        </p:nvSpPr>
        <p:spPr>
          <a:xfrm>
            <a:off x="466750" y="2755875"/>
            <a:ext cx="19050" cy="9525"/>
          </a:xfrm>
          <a:custGeom>
            <a:pathLst>
              <a:path extrusionOk="0" h="381" w="762">
                <a:moveTo>
                  <a:pt x="762" y="0"/>
                </a:moveTo>
                <a:cubicBezTo>
                  <a:pt x="381" y="190"/>
                  <a:pt x="381" y="190"/>
                  <a:pt x="0" y="381"/>
                </a:cubicBezTo>
              </a:path>
            </a:pathLst>
          </a:custGeom>
          <a:noFill/>
          <a:ln cap="flat" cmpd="sng" w="9525">
            <a:solidFill>
              <a:schemeClr val="dk2"/>
            </a:solidFill>
            <a:prstDash val="solid"/>
            <a:round/>
            <a:headEnd len="lg" w="lg" type="none"/>
            <a:tailEnd len="lg" w="lg" type="none"/>
          </a:ln>
        </p:spPr>
      </p:sp>
      <p:sp>
        <p:nvSpPr>
          <p:cNvPr id="692" name="Shape 692"/>
          <p:cNvSpPr/>
          <p:nvPr/>
        </p:nvSpPr>
        <p:spPr>
          <a:xfrm>
            <a:off x="547725" y="2746350"/>
            <a:ext cx="4750" cy="19050"/>
          </a:xfrm>
          <a:custGeom>
            <a:pathLst>
              <a:path extrusionOk="0" h="762" w="190">
                <a:moveTo>
                  <a:pt x="190" y="0"/>
                </a:moveTo>
                <a:cubicBezTo>
                  <a:pt x="95" y="381"/>
                  <a:pt x="95" y="381"/>
                  <a:pt x="0" y="762"/>
                </a:cubicBezTo>
              </a:path>
            </a:pathLst>
          </a:custGeom>
          <a:noFill/>
          <a:ln cap="flat" cmpd="sng" w="9525">
            <a:solidFill>
              <a:schemeClr val="dk2"/>
            </a:solidFill>
            <a:prstDash val="solid"/>
            <a:round/>
            <a:headEnd len="lg" w="lg" type="none"/>
            <a:tailEnd len="lg" w="lg" type="none"/>
          </a:ln>
        </p:spPr>
      </p:sp>
      <p:sp>
        <p:nvSpPr>
          <p:cNvPr id="693" name="Shape 693"/>
          <p:cNvSpPr/>
          <p:nvPr/>
        </p:nvSpPr>
        <p:spPr>
          <a:xfrm>
            <a:off x="457225" y="2813025"/>
            <a:ext cx="123825" cy="29250"/>
          </a:xfrm>
          <a:custGeom>
            <a:pathLst>
              <a:path extrusionOk="0" h="1170" w="4953">
                <a:moveTo>
                  <a:pt x="0" y="190"/>
                </a:moveTo>
                <a:cubicBezTo>
                  <a:pt x="522" y="1757"/>
                  <a:pt x="3784" y="1168"/>
                  <a:pt x="4953" y="0"/>
                </a:cubicBezTo>
              </a:path>
            </a:pathLst>
          </a:custGeom>
          <a:noFill/>
          <a:ln cap="flat" cmpd="sng" w="9525">
            <a:solidFill>
              <a:schemeClr val="dk2"/>
            </a:solidFill>
            <a:prstDash val="solid"/>
            <a:round/>
            <a:headEnd len="lg" w="lg" type="none"/>
            <a:tailEnd len="lg" w="lg" type="none"/>
          </a:ln>
        </p:spPr>
      </p:sp>
      <p:sp>
        <p:nvSpPr>
          <p:cNvPr id="694" name="Shape 694"/>
          <p:cNvSpPr/>
          <p:nvPr/>
        </p:nvSpPr>
        <p:spPr>
          <a:xfrm>
            <a:off x="1518400" y="2081900"/>
            <a:ext cx="123825" cy="37475"/>
          </a:xfrm>
          <a:custGeom>
            <a:pathLst>
              <a:path extrusionOk="0" h="1499" w="4953">
                <a:moveTo>
                  <a:pt x="0" y="254"/>
                </a:moveTo>
                <a:cubicBezTo>
                  <a:pt x="1355" y="-763"/>
                  <a:pt x="3308" y="1806"/>
                  <a:pt x="4953" y="1397"/>
                </a:cubicBezTo>
              </a:path>
            </a:pathLst>
          </a:custGeom>
          <a:noFill/>
          <a:ln cap="flat" cmpd="sng" w="9525">
            <a:solidFill>
              <a:schemeClr val="dk2"/>
            </a:solidFill>
            <a:prstDash val="solid"/>
            <a:round/>
            <a:headEnd len="lg" w="lg" type="none"/>
            <a:tailEnd len="lg" w="lg" type="none"/>
          </a:ln>
        </p:spPr>
      </p:sp>
      <p:sp>
        <p:nvSpPr>
          <p:cNvPr id="695" name="Shape 695"/>
          <p:cNvSpPr/>
          <p:nvPr/>
        </p:nvSpPr>
        <p:spPr>
          <a:xfrm>
            <a:off x="3537700" y="1516325"/>
            <a:ext cx="161925" cy="57150"/>
          </a:xfrm>
          <a:custGeom>
            <a:pathLst>
              <a:path extrusionOk="0" h="2286" w="6477">
                <a:moveTo>
                  <a:pt x="0" y="2286"/>
                </a:moveTo>
                <a:cubicBezTo>
                  <a:pt x="1023" y="237"/>
                  <a:pt x="5046" y="1787"/>
                  <a:pt x="6477" y="0"/>
                </a:cubicBezTo>
              </a:path>
            </a:pathLst>
          </a:custGeom>
          <a:noFill/>
          <a:ln cap="flat" cmpd="sng" w="9525">
            <a:solidFill>
              <a:schemeClr val="dk2"/>
            </a:solidFill>
            <a:prstDash val="solid"/>
            <a:round/>
            <a:headEnd len="lg" w="lg" type="none"/>
            <a:tailEnd len="lg" w="lg" type="none"/>
          </a:ln>
        </p:spPr>
      </p:sp>
      <p:sp>
        <p:nvSpPr>
          <p:cNvPr id="696" name="Shape 696"/>
          <p:cNvSpPr/>
          <p:nvPr/>
        </p:nvSpPr>
        <p:spPr>
          <a:xfrm>
            <a:off x="3558475" y="1604200"/>
            <a:ext cx="171450" cy="14300"/>
          </a:xfrm>
          <a:custGeom>
            <a:pathLst>
              <a:path extrusionOk="0" h="572" w="6858">
                <a:moveTo>
                  <a:pt x="0" y="572"/>
                </a:moveTo>
                <a:cubicBezTo>
                  <a:pt x="2293" y="572"/>
                  <a:pt x="4608" y="451"/>
                  <a:pt x="6858" y="0"/>
                </a:cubicBezTo>
              </a:path>
            </a:pathLst>
          </a:custGeom>
          <a:noFill/>
          <a:ln cap="flat" cmpd="sng" w="9525">
            <a:solidFill>
              <a:schemeClr val="dk2"/>
            </a:solidFill>
            <a:prstDash val="solid"/>
            <a:round/>
            <a:headEnd len="lg" w="lg" type="none"/>
            <a:tailEnd len="lg" w="lg" type="none"/>
          </a:ln>
        </p:spPr>
      </p:sp>
      <p:sp>
        <p:nvSpPr>
          <p:cNvPr id="697" name="Shape 697"/>
          <p:cNvSpPr/>
          <p:nvPr/>
        </p:nvSpPr>
        <p:spPr>
          <a:xfrm>
            <a:off x="6386975" y="1411575"/>
            <a:ext cx="104775" cy="28575"/>
          </a:xfrm>
          <a:custGeom>
            <a:pathLst>
              <a:path extrusionOk="0" h="1143" w="4191">
                <a:moveTo>
                  <a:pt x="0" y="1143"/>
                </a:moveTo>
                <a:cubicBezTo>
                  <a:pt x="869" y="-15"/>
                  <a:pt x="2786" y="352"/>
                  <a:pt x="4191" y="0"/>
                </a:cubicBezTo>
              </a:path>
            </a:pathLst>
          </a:custGeom>
          <a:noFill/>
          <a:ln cap="flat" cmpd="sng" w="9525">
            <a:solidFill>
              <a:schemeClr val="dk2"/>
            </a:solidFill>
            <a:prstDash val="solid"/>
            <a:round/>
            <a:headEnd len="lg" w="lg" type="none"/>
            <a:tailEnd len="lg" w="lg" type="none"/>
          </a:ln>
        </p:spPr>
      </p:sp>
      <p:sp>
        <p:nvSpPr>
          <p:cNvPr id="698" name="Shape 698"/>
          <p:cNvSpPr/>
          <p:nvPr/>
        </p:nvSpPr>
        <p:spPr>
          <a:xfrm>
            <a:off x="6387850" y="1558144"/>
            <a:ext cx="128575" cy="14925"/>
          </a:xfrm>
          <a:custGeom>
            <a:pathLst>
              <a:path extrusionOk="0" h="597" w="5143">
                <a:moveTo>
                  <a:pt x="0" y="597"/>
                </a:moveTo>
                <a:cubicBezTo>
                  <a:pt x="1346" y="-480"/>
                  <a:pt x="3441" y="309"/>
                  <a:pt x="5143" y="25"/>
                </a:cubicBezTo>
              </a:path>
            </a:pathLst>
          </a:custGeom>
          <a:noFill/>
          <a:ln cap="flat" cmpd="sng" w="9525">
            <a:solidFill>
              <a:schemeClr val="dk2"/>
            </a:solidFill>
            <a:prstDash val="solid"/>
            <a:round/>
            <a:headEnd len="lg" w="lg" type="none"/>
            <a:tailEnd len="lg" w="lg" type="none"/>
          </a:ln>
        </p:spPr>
      </p:sp>
      <p:sp>
        <p:nvSpPr>
          <p:cNvPr id="699" name="Shape 699"/>
          <p:cNvSpPr/>
          <p:nvPr/>
        </p:nvSpPr>
        <p:spPr>
          <a:xfrm>
            <a:off x="6368800" y="1699624"/>
            <a:ext cx="133350" cy="25850"/>
          </a:xfrm>
          <a:custGeom>
            <a:pathLst>
              <a:path extrusionOk="0" h="1034" w="5334">
                <a:moveTo>
                  <a:pt x="0" y="1034"/>
                </a:moveTo>
                <a:cubicBezTo>
                  <a:pt x="1277" y="-243"/>
                  <a:pt x="3527" y="81"/>
                  <a:pt x="5334" y="81"/>
                </a:cubicBezTo>
              </a:path>
            </a:pathLst>
          </a:custGeom>
          <a:noFill/>
          <a:ln cap="flat" cmpd="sng" w="9525">
            <a:solidFill>
              <a:schemeClr val="dk2"/>
            </a:solidFill>
            <a:prstDash val="solid"/>
            <a:round/>
            <a:headEnd len="lg" w="lg" type="none"/>
            <a:tailEnd len="lg" w="lg" type="none"/>
          </a:ln>
        </p:spPr>
      </p:sp>
      <p:sp>
        <p:nvSpPr>
          <p:cNvPr id="700" name="Shape 700"/>
          <p:cNvSpPr/>
          <p:nvPr/>
        </p:nvSpPr>
        <p:spPr>
          <a:xfrm>
            <a:off x="6387850" y="1847728"/>
            <a:ext cx="119050" cy="15850"/>
          </a:xfrm>
          <a:custGeom>
            <a:pathLst>
              <a:path extrusionOk="0" h="634" w="4762">
                <a:moveTo>
                  <a:pt x="0" y="634"/>
                </a:moveTo>
                <a:cubicBezTo>
                  <a:pt x="1370" y="-188"/>
                  <a:pt x="3163" y="63"/>
                  <a:pt x="4762" y="63"/>
                </a:cubicBezTo>
              </a:path>
            </a:pathLst>
          </a:custGeom>
          <a:noFill/>
          <a:ln cap="flat" cmpd="sng" w="9525">
            <a:solidFill>
              <a:schemeClr val="dk2"/>
            </a:solidFill>
            <a:prstDash val="solid"/>
            <a:round/>
            <a:headEnd len="lg" w="lg" type="none"/>
            <a:tailEnd len="lg" w="lg" type="none"/>
          </a:ln>
        </p:spPr>
      </p:sp>
      <p:sp>
        <p:nvSpPr>
          <p:cNvPr id="701" name="Shape 701"/>
          <p:cNvSpPr/>
          <p:nvPr/>
        </p:nvSpPr>
        <p:spPr>
          <a:xfrm>
            <a:off x="6378325" y="1920443"/>
            <a:ext cx="133350" cy="38375"/>
          </a:xfrm>
          <a:custGeom>
            <a:pathLst>
              <a:path extrusionOk="0" h="1535" w="5334">
                <a:moveTo>
                  <a:pt x="0" y="1535"/>
                </a:moveTo>
                <a:cubicBezTo>
                  <a:pt x="1217" y="165"/>
                  <a:pt x="3571" y="-301"/>
                  <a:pt x="5334" y="202"/>
                </a:cubicBezTo>
              </a:path>
            </a:pathLst>
          </a:custGeom>
          <a:noFill/>
          <a:ln cap="flat" cmpd="sng" w="9525">
            <a:solidFill>
              <a:schemeClr val="dk2"/>
            </a:solidFill>
            <a:prstDash val="solid"/>
            <a:round/>
            <a:headEnd len="lg" w="lg" type="none"/>
            <a:tailEnd len="lg" w="lg" type="none"/>
          </a:ln>
        </p:spPr>
      </p:sp>
      <p:sp>
        <p:nvSpPr>
          <p:cNvPr id="702" name="Shape 702"/>
          <p:cNvSpPr/>
          <p:nvPr/>
        </p:nvSpPr>
        <p:spPr>
          <a:xfrm>
            <a:off x="3845100" y="1684671"/>
            <a:ext cx="109525" cy="17800"/>
          </a:xfrm>
          <a:custGeom>
            <a:pathLst>
              <a:path extrusionOk="0" h="712" w="4381">
                <a:moveTo>
                  <a:pt x="0" y="712"/>
                </a:moveTo>
                <a:cubicBezTo>
                  <a:pt x="1360" y="167"/>
                  <a:pt x="3069" y="-324"/>
                  <a:pt x="4381" y="331"/>
                </a:cubicBezTo>
              </a:path>
            </a:pathLst>
          </a:custGeom>
          <a:noFill/>
          <a:ln cap="flat" cmpd="sng" w="9525">
            <a:solidFill>
              <a:schemeClr val="dk2"/>
            </a:solidFill>
            <a:prstDash val="solid"/>
            <a:round/>
            <a:headEnd len="lg" w="lg" type="none"/>
            <a:tailEnd len="lg" w="lg" type="none"/>
          </a:ln>
        </p:spPr>
      </p:sp>
      <p:sp>
        <p:nvSpPr>
          <p:cNvPr id="703" name="Shape 703"/>
          <p:cNvSpPr/>
          <p:nvPr/>
        </p:nvSpPr>
        <p:spPr>
          <a:xfrm>
            <a:off x="3836000" y="1774942"/>
            <a:ext cx="104775" cy="17600"/>
          </a:xfrm>
          <a:custGeom>
            <a:pathLst>
              <a:path extrusionOk="0" h="704" w="4191">
                <a:moveTo>
                  <a:pt x="0" y="704"/>
                </a:moveTo>
                <a:cubicBezTo>
                  <a:pt x="880" y="-397"/>
                  <a:pt x="2781" y="132"/>
                  <a:pt x="4191" y="132"/>
                </a:cubicBezTo>
              </a:path>
            </a:pathLst>
          </a:custGeom>
          <a:noFill/>
          <a:ln cap="flat" cmpd="sng" w="9525">
            <a:solidFill>
              <a:schemeClr val="dk2"/>
            </a:solidFill>
            <a:prstDash val="solid"/>
            <a:round/>
            <a:headEnd len="lg" w="lg" type="none"/>
            <a:tailEnd len="lg" w="lg" type="none"/>
          </a:ln>
        </p:spPr>
      </p:sp>
      <p:sp>
        <p:nvSpPr>
          <p:cNvPr id="704" name="Shape 704"/>
          <p:cNvSpPr/>
          <p:nvPr/>
        </p:nvSpPr>
        <p:spPr>
          <a:xfrm>
            <a:off x="3845525" y="1825875"/>
            <a:ext cx="142875" cy="42875"/>
          </a:xfrm>
          <a:custGeom>
            <a:pathLst>
              <a:path extrusionOk="0" h="1715" w="5715">
                <a:moveTo>
                  <a:pt x="0" y="1715"/>
                </a:moveTo>
                <a:cubicBezTo>
                  <a:pt x="1406" y="308"/>
                  <a:pt x="3785" y="483"/>
                  <a:pt x="5715" y="0"/>
                </a:cubicBezTo>
              </a:path>
            </a:pathLst>
          </a:custGeom>
          <a:noFill/>
          <a:ln cap="flat" cmpd="sng" w="9525">
            <a:solidFill>
              <a:schemeClr val="dk2"/>
            </a:solidFill>
            <a:prstDash val="solid"/>
            <a:round/>
            <a:headEnd len="lg" w="lg" type="none"/>
            <a:tailEnd len="lg" w="lg" type="none"/>
          </a:ln>
        </p:spPr>
      </p:sp>
      <p:sp>
        <p:nvSpPr>
          <p:cNvPr id="705" name="Shape 705"/>
          <p:cNvSpPr/>
          <p:nvPr/>
        </p:nvSpPr>
        <p:spPr>
          <a:xfrm>
            <a:off x="4159850" y="1411550"/>
            <a:ext cx="142875" cy="90475"/>
          </a:xfrm>
          <a:custGeom>
            <a:pathLst>
              <a:path extrusionOk="0" h="3619" w="5715">
                <a:moveTo>
                  <a:pt x="0" y="3619"/>
                </a:moveTo>
                <a:cubicBezTo>
                  <a:pt x="1008" y="1602"/>
                  <a:pt x="4271" y="1732"/>
                  <a:pt x="5715" y="0"/>
                </a:cubicBezTo>
              </a:path>
            </a:pathLst>
          </a:custGeom>
          <a:noFill/>
          <a:ln cap="flat" cmpd="sng" w="9525">
            <a:solidFill>
              <a:schemeClr val="dk2"/>
            </a:solidFill>
            <a:prstDash val="solid"/>
            <a:round/>
            <a:headEnd len="lg" w="lg" type="none"/>
            <a:tailEnd len="lg" w="lg" type="none"/>
          </a:ln>
        </p:spPr>
      </p:sp>
      <p:sp>
        <p:nvSpPr>
          <p:cNvPr id="706" name="Shape 706"/>
          <p:cNvSpPr/>
          <p:nvPr/>
        </p:nvSpPr>
        <p:spPr>
          <a:xfrm>
            <a:off x="4197950" y="1521075"/>
            <a:ext cx="114300" cy="71450"/>
          </a:xfrm>
          <a:custGeom>
            <a:pathLst>
              <a:path extrusionOk="0" h="2858" w="4572">
                <a:moveTo>
                  <a:pt x="0" y="2858"/>
                </a:moveTo>
                <a:cubicBezTo>
                  <a:pt x="1453" y="1801"/>
                  <a:pt x="2989" y="852"/>
                  <a:pt x="4572" y="0"/>
                </a:cubicBezTo>
              </a:path>
            </a:pathLst>
          </a:custGeom>
          <a:noFill/>
          <a:ln cap="flat" cmpd="sng" w="9525">
            <a:solidFill>
              <a:schemeClr val="dk2"/>
            </a:solidFill>
            <a:prstDash val="solid"/>
            <a:round/>
            <a:headEnd len="lg" w="lg" type="none"/>
            <a:tailEnd len="lg" w="lg" type="none"/>
          </a:ln>
        </p:spPr>
      </p:sp>
      <p:sp>
        <p:nvSpPr>
          <p:cNvPr id="707" name="Shape 707"/>
          <p:cNvSpPr/>
          <p:nvPr/>
        </p:nvSpPr>
        <p:spPr>
          <a:xfrm>
            <a:off x="5126650" y="1668725"/>
            <a:ext cx="100000" cy="14275"/>
          </a:xfrm>
          <a:custGeom>
            <a:pathLst>
              <a:path extrusionOk="0" h="571" w="4000">
                <a:moveTo>
                  <a:pt x="0" y="571"/>
                </a:moveTo>
                <a:cubicBezTo>
                  <a:pt x="1333" y="380"/>
                  <a:pt x="2666" y="190"/>
                  <a:pt x="4000" y="0"/>
                </a:cubicBezTo>
              </a:path>
            </a:pathLst>
          </a:custGeom>
          <a:noFill/>
          <a:ln cap="flat" cmpd="sng" w="9525">
            <a:solidFill>
              <a:schemeClr val="dk2"/>
            </a:solidFill>
            <a:prstDash val="solid"/>
            <a:round/>
            <a:headEnd len="lg" w="lg" type="none"/>
            <a:tailEnd len="lg" w="lg" type="none"/>
          </a:ln>
        </p:spPr>
      </p:sp>
      <p:sp>
        <p:nvSpPr>
          <p:cNvPr id="708" name="Shape 708"/>
          <p:cNvSpPr/>
          <p:nvPr/>
        </p:nvSpPr>
        <p:spPr>
          <a:xfrm>
            <a:off x="4607525" y="1702050"/>
            <a:ext cx="95250" cy="19050"/>
          </a:xfrm>
          <a:custGeom>
            <a:pathLst>
              <a:path extrusionOk="0" h="762" w="3810">
                <a:moveTo>
                  <a:pt x="0" y="762"/>
                </a:moveTo>
                <a:cubicBezTo>
                  <a:pt x="1098" y="75"/>
                  <a:pt x="2597" y="455"/>
                  <a:pt x="3810" y="0"/>
                </a:cubicBezTo>
              </a:path>
            </a:pathLst>
          </a:custGeom>
          <a:noFill/>
          <a:ln cap="flat" cmpd="sng" w="9525">
            <a:solidFill>
              <a:schemeClr val="dk2"/>
            </a:solidFill>
            <a:prstDash val="solid"/>
            <a:round/>
            <a:headEnd len="lg" w="lg" type="none"/>
            <a:tailEnd len="lg" w="lg" type="none"/>
          </a:ln>
        </p:spPr>
      </p:sp>
      <p:sp>
        <p:nvSpPr>
          <p:cNvPr id="709" name="Shape 709"/>
          <p:cNvSpPr/>
          <p:nvPr/>
        </p:nvSpPr>
        <p:spPr>
          <a:xfrm>
            <a:off x="4250350" y="1859225"/>
            <a:ext cx="90475" cy="9525"/>
          </a:xfrm>
          <a:custGeom>
            <a:pathLst>
              <a:path extrusionOk="0" h="381" w="3619">
                <a:moveTo>
                  <a:pt x="0" y="381"/>
                </a:moveTo>
                <a:cubicBezTo>
                  <a:pt x="1009" y="-291"/>
                  <a:pt x="2492" y="450"/>
                  <a:pt x="3619" y="0"/>
                </a:cubicBezTo>
              </a:path>
            </a:pathLst>
          </a:custGeom>
          <a:noFill/>
          <a:ln cap="flat" cmpd="sng" w="9525">
            <a:solidFill>
              <a:schemeClr val="dk2"/>
            </a:solidFill>
            <a:prstDash val="solid"/>
            <a:round/>
            <a:headEnd len="lg" w="lg" type="none"/>
            <a:tailEnd len="lg" w="lg" type="none"/>
          </a:ln>
        </p:spPr>
      </p:sp>
      <p:sp>
        <p:nvSpPr>
          <p:cNvPr id="710" name="Shape 710"/>
          <p:cNvSpPr/>
          <p:nvPr/>
        </p:nvSpPr>
        <p:spPr>
          <a:xfrm>
            <a:off x="4250350" y="1952524"/>
            <a:ext cx="123825" cy="11475"/>
          </a:xfrm>
          <a:custGeom>
            <a:pathLst>
              <a:path extrusionOk="0" h="459" w="4953">
                <a:moveTo>
                  <a:pt x="0" y="459"/>
                </a:moveTo>
                <a:cubicBezTo>
                  <a:pt x="1347" y="-504"/>
                  <a:pt x="3346" y="478"/>
                  <a:pt x="4953" y="78"/>
                </a:cubicBezTo>
              </a:path>
            </a:pathLst>
          </a:custGeom>
          <a:noFill/>
          <a:ln cap="flat" cmpd="sng" w="9525">
            <a:solidFill>
              <a:schemeClr val="dk2"/>
            </a:solidFill>
            <a:prstDash val="solid"/>
            <a:round/>
            <a:headEnd len="lg" w="lg" type="none"/>
            <a:tailEnd len="lg" w="lg" type="none"/>
          </a:ln>
        </p:spPr>
      </p:sp>
      <p:sp>
        <p:nvSpPr>
          <p:cNvPr id="711" name="Shape 711"/>
          <p:cNvSpPr/>
          <p:nvPr/>
        </p:nvSpPr>
        <p:spPr>
          <a:xfrm>
            <a:off x="4264625" y="1906850"/>
            <a:ext cx="95250" cy="23800"/>
          </a:xfrm>
          <a:custGeom>
            <a:pathLst>
              <a:path extrusionOk="0" h="952" w="3810">
                <a:moveTo>
                  <a:pt x="0" y="952"/>
                </a:moveTo>
                <a:cubicBezTo>
                  <a:pt x="674" y="-170"/>
                  <a:pt x="2639" y="585"/>
                  <a:pt x="3810" y="0"/>
                </a:cubicBezTo>
              </a:path>
            </a:pathLst>
          </a:custGeom>
          <a:noFill/>
          <a:ln cap="flat" cmpd="sng" w="9525">
            <a:solidFill>
              <a:schemeClr val="dk2"/>
            </a:solidFill>
            <a:prstDash val="solid"/>
            <a:round/>
            <a:headEnd len="lg" w="lg" type="none"/>
            <a:tailEnd len="lg" w="lg" type="none"/>
          </a:ln>
        </p:spPr>
      </p:sp>
      <p:sp>
        <p:nvSpPr>
          <p:cNvPr id="712" name="Shape 712"/>
          <p:cNvSpPr/>
          <p:nvPr/>
        </p:nvSpPr>
        <p:spPr>
          <a:xfrm>
            <a:off x="4659925" y="2149725"/>
            <a:ext cx="157150" cy="28575"/>
          </a:xfrm>
          <a:custGeom>
            <a:pathLst>
              <a:path extrusionOk="0" h="1143" w="6286">
                <a:moveTo>
                  <a:pt x="0" y="1143"/>
                </a:moveTo>
                <a:cubicBezTo>
                  <a:pt x="1751" y="-69"/>
                  <a:pt x="4623" y="1330"/>
                  <a:pt x="6286" y="0"/>
                </a:cubicBezTo>
              </a:path>
            </a:pathLst>
          </a:custGeom>
          <a:noFill/>
          <a:ln cap="flat" cmpd="sng" w="9525">
            <a:solidFill>
              <a:schemeClr val="dk2"/>
            </a:solidFill>
            <a:prstDash val="solid"/>
            <a:round/>
            <a:headEnd len="lg" w="lg" type="none"/>
            <a:tailEnd len="lg" w="lg" type="none"/>
          </a:ln>
        </p:spPr>
      </p:sp>
      <p:sp>
        <p:nvSpPr>
          <p:cNvPr id="713" name="Shape 713"/>
          <p:cNvSpPr/>
          <p:nvPr/>
        </p:nvSpPr>
        <p:spPr>
          <a:xfrm>
            <a:off x="4959950" y="2364050"/>
            <a:ext cx="123825" cy="42850"/>
          </a:xfrm>
          <a:custGeom>
            <a:pathLst>
              <a:path extrusionOk="0" h="1714" w="4953">
                <a:moveTo>
                  <a:pt x="0" y="1714"/>
                </a:moveTo>
                <a:cubicBezTo>
                  <a:pt x="1150" y="399"/>
                  <a:pt x="3205" y="0"/>
                  <a:pt x="4953" y="0"/>
                </a:cubicBezTo>
              </a:path>
            </a:pathLst>
          </a:custGeom>
          <a:noFill/>
          <a:ln cap="flat" cmpd="sng" w="9525">
            <a:solidFill>
              <a:schemeClr val="dk2"/>
            </a:solidFill>
            <a:prstDash val="solid"/>
            <a:round/>
            <a:headEnd len="lg" w="lg" type="none"/>
            <a:tailEnd len="lg" w="lg" type="none"/>
          </a:ln>
        </p:spPr>
      </p:sp>
      <p:sp>
        <p:nvSpPr>
          <p:cNvPr id="714" name="Shape 714"/>
          <p:cNvSpPr/>
          <p:nvPr/>
        </p:nvSpPr>
        <p:spPr>
          <a:xfrm>
            <a:off x="4945675" y="2464050"/>
            <a:ext cx="133350" cy="38100"/>
          </a:xfrm>
          <a:custGeom>
            <a:pathLst>
              <a:path extrusionOk="0" h="1524" w="5334">
                <a:moveTo>
                  <a:pt x="0" y="1524"/>
                </a:moveTo>
                <a:cubicBezTo>
                  <a:pt x="1374" y="287"/>
                  <a:pt x="3540" y="448"/>
                  <a:pt x="5334" y="0"/>
                </a:cubicBezTo>
              </a:path>
            </a:pathLst>
          </a:custGeom>
          <a:noFill/>
          <a:ln cap="flat" cmpd="sng" w="9525">
            <a:solidFill>
              <a:schemeClr val="dk2"/>
            </a:solidFill>
            <a:prstDash val="solid"/>
            <a:round/>
            <a:headEnd len="lg" w="lg" type="none"/>
            <a:tailEnd len="lg" w="lg" type="none"/>
          </a:ln>
        </p:spPr>
      </p:sp>
      <p:sp>
        <p:nvSpPr>
          <p:cNvPr id="715" name="Shape 715"/>
          <p:cNvSpPr/>
          <p:nvPr/>
        </p:nvSpPr>
        <p:spPr>
          <a:xfrm>
            <a:off x="3978875" y="2130675"/>
            <a:ext cx="119075" cy="19050"/>
          </a:xfrm>
          <a:custGeom>
            <a:pathLst>
              <a:path extrusionOk="0" h="762" w="4763">
                <a:moveTo>
                  <a:pt x="0" y="762"/>
                </a:moveTo>
                <a:cubicBezTo>
                  <a:pt x="1255" y="-242"/>
                  <a:pt x="3186" y="315"/>
                  <a:pt x="4763" y="0"/>
                </a:cubicBezTo>
              </a:path>
            </a:pathLst>
          </a:custGeom>
          <a:noFill/>
          <a:ln cap="flat" cmpd="sng" w="9525">
            <a:solidFill>
              <a:schemeClr val="dk2"/>
            </a:solidFill>
            <a:prstDash val="solid"/>
            <a:round/>
            <a:headEnd len="lg" w="lg" type="none"/>
            <a:tailEnd len="lg" w="lg" type="none"/>
          </a:ln>
        </p:spPr>
      </p:sp>
      <p:sp>
        <p:nvSpPr>
          <p:cNvPr id="716" name="Shape 716"/>
          <p:cNvSpPr/>
          <p:nvPr/>
        </p:nvSpPr>
        <p:spPr>
          <a:xfrm>
            <a:off x="3959825" y="2258122"/>
            <a:ext cx="71450" cy="15425"/>
          </a:xfrm>
          <a:custGeom>
            <a:pathLst>
              <a:path extrusionOk="0" h="617" w="2858">
                <a:moveTo>
                  <a:pt x="0" y="617"/>
                </a:moveTo>
                <a:cubicBezTo>
                  <a:pt x="840" y="150"/>
                  <a:pt x="1998" y="-193"/>
                  <a:pt x="2858" y="236"/>
                </a:cubicBezTo>
              </a:path>
            </a:pathLst>
          </a:custGeom>
          <a:noFill/>
          <a:ln cap="flat" cmpd="sng" w="9525">
            <a:solidFill>
              <a:schemeClr val="dk2"/>
            </a:solidFill>
            <a:prstDash val="solid"/>
            <a:round/>
            <a:headEnd len="lg" w="lg" type="none"/>
            <a:tailEnd len="lg" w="lg" type="none"/>
          </a:ln>
        </p:spPr>
      </p:sp>
      <p:sp>
        <p:nvSpPr>
          <p:cNvPr id="717" name="Shape 717"/>
          <p:cNvSpPr/>
          <p:nvPr/>
        </p:nvSpPr>
        <p:spPr>
          <a:xfrm>
            <a:off x="3545500" y="1981146"/>
            <a:ext cx="138100" cy="35650"/>
          </a:xfrm>
          <a:custGeom>
            <a:pathLst>
              <a:path extrusionOk="0" h="1426" w="5524">
                <a:moveTo>
                  <a:pt x="0" y="93"/>
                </a:moveTo>
                <a:cubicBezTo>
                  <a:pt x="1857" y="-279"/>
                  <a:pt x="3629" y="1426"/>
                  <a:pt x="5524" y="1426"/>
                </a:cubicBezTo>
              </a:path>
            </a:pathLst>
          </a:custGeom>
          <a:noFill/>
          <a:ln cap="flat" cmpd="sng" w="9525">
            <a:solidFill>
              <a:schemeClr val="dk2"/>
            </a:solidFill>
            <a:prstDash val="solid"/>
            <a:round/>
            <a:headEnd len="lg" w="lg" type="none"/>
            <a:tailEnd len="lg" w="lg" type="none"/>
          </a:ln>
        </p:spPr>
      </p:sp>
      <p:sp>
        <p:nvSpPr>
          <p:cNvPr id="718" name="Shape 718"/>
          <p:cNvSpPr/>
          <p:nvPr/>
        </p:nvSpPr>
        <p:spPr>
          <a:xfrm>
            <a:off x="3516925" y="2090354"/>
            <a:ext cx="128575" cy="21700"/>
          </a:xfrm>
          <a:custGeom>
            <a:pathLst>
              <a:path extrusionOk="0" h="868" w="5143">
                <a:moveTo>
                  <a:pt x="0" y="297"/>
                </a:moveTo>
                <a:cubicBezTo>
                  <a:pt x="1507" y="-541"/>
                  <a:pt x="3431" y="654"/>
                  <a:pt x="5143" y="868"/>
                </a:cubicBezTo>
              </a:path>
            </a:pathLst>
          </a:custGeom>
          <a:noFill/>
          <a:ln cap="flat" cmpd="sng" w="9525">
            <a:solidFill>
              <a:schemeClr val="dk2"/>
            </a:solidFill>
            <a:prstDash val="solid"/>
            <a:round/>
            <a:headEnd len="lg" w="lg" type="none"/>
            <a:tailEnd len="lg" w="lg" type="none"/>
          </a:ln>
        </p:spPr>
      </p:sp>
      <p:sp>
        <p:nvSpPr>
          <p:cNvPr id="719" name="Shape 719"/>
          <p:cNvSpPr/>
          <p:nvPr/>
        </p:nvSpPr>
        <p:spPr>
          <a:xfrm>
            <a:off x="3555025" y="2559300"/>
            <a:ext cx="128575" cy="47625"/>
          </a:xfrm>
          <a:custGeom>
            <a:pathLst>
              <a:path extrusionOk="0" h="1905" w="5143">
                <a:moveTo>
                  <a:pt x="0" y="1905"/>
                </a:moveTo>
                <a:cubicBezTo>
                  <a:pt x="940" y="337"/>
                  <a:pt x="3385" y="502"/>
                  <a:pt x="5143" y="0"/>
                </a:cubicBezTo>
              </a:path>
            </a:pathLst>
          </a:custGeom>
          <a:noFill/>
          <a:ln cap="flat" cmpd="sng" w="9525">
            <a:solidFill>
              <a:schemeClr val="dk2"/>
            </a:solidFill>
            <a:prstDash val="solid"/>
            <a:round/>
            <a:headEnd len="lg" w="lg" type="none"/>
            <a:tailEnd len="lg" w="lg" type="none"/>
          </a:ln>
        </p:spPr>
      </p:sp>
      <p:sp>
        <p:nvSpPr>
          <p:cNvPr id="720" name="Shape 720"/>
          <p:cNvSpPr/>
          <p:nvPr/>
        </p:nvSpPr>
        <p:spPr>
          <a:xfrm>
            <a:off x="3578825" y="2645025"/>
            <a:ext cx="138125" cy="61925"/>
          </a:xfrm>
          <a:custGeom>
            <a:pathLst>
              <a:path extrusionOk="0" h="2477" w="5525">
                <a:moveTo>
                  <a:pt x="0" y="2477"/>
                </a:moveTo>
                <a:cubicBezTo>
                  <a:pt x="1329" y="958"/>
                  <a:pt x="3610" y="638"/>
                  <a:pt x="5525" y="0"/>
                </a:cubicBezTo>
              </a:path>
            </a:pathLst>
          </a:custGeom>
          <a:noFill/>
          <a:ln cap="flat" cmpd="sng" w="9525">
            <a:solidFill>
              <a:schemeClr val="dk2"/>
            </a:solidFill>
            <a:prstDash val="solid"/>
            <a:round/>
            <a:headEnd len="lg" w="lg" type="none"/>
            <a:tailEnd len="lg" w="lg" type="none"/>
          </a:ln>
        </p:spPr>
      </p:sp>
      <p:sp>
        <p:nvSpPr>
          <p:cNvPr id="721" name="Shape 721"/>
          <p:cNvSpPr/>
          <p:nvPr/>
        </p:nvSpPr>
        <p:spPr>
          <a:xfrm>
            <a:off x="4136050" y="2277599"/>
            <a:ext cx="114300" cy="34050"/>
          </a:xfrm>
          <a:custGeom>
            <a:pathLst>
              <a:path extrusionOk="0" h="1362" w="4572">
                <a:moveTo>
                  <a:pt x="0" y="1362"/>
                </a:moveTo>
                <a:cubicBezTo>
                  <a:pt x="933" y="116"/>
                  <a:pt x="3237" y="-391"/>
                  <a:pt x="4572" y="410"/>
                </a:cubicBezTo>
              </a:path>
            </a:pathLst>
          </a:custGeom>
          <a:noFill/>
          <a:ln cap="flat" cmpd="sng" w="9525">
            <a:solidFill>
              <a:schemeClr val="dk2"/>
            </a:solidFill>
            <a:prstDash val="solid"/>
            <a:round/>
            <a:headEnd len="lg" w="lg" type="none"/>
            <a:tailEnd len="lg" w="lg" type="none"/>
          </a:ln>
        </p:spPr>
      </p:sp>
      <p:sp>
        <p:nvSpPr>
          <p:cNvPr id="722" name="Shape 722"/>
          <p:cNvSpPr/>
          <p:nvPr/>
        </p:nvSpPr>
        <p:spPr>
          <a:xfrm>
            <a:off x="4150325" y="2345000"/>
            <a:ext cx="123825" cy="61900"/>
          </a:xfrm>
          <a:custGeom>
            <a:pathLst>
              <a:path extrusionOk="0" h="2476" w="4953">
                <a:moveTo>
                  <a:pt x="0" y="2476"/>
                </a:moveTo>
                <a:cubicBezTo>
                  <a:pt x="825" y="825"/>
                  <a:pt x="3350" y="916"/>
                  <a:pt x="4953" y="0"/>
                </a:cubicBezTo>
              </a:path>
            </a:pathLst>
          </a:custGeom>
          <a:noFill/>
          <a:ln cap="flat" cmpd="sng" w="9525">
            <a:solidFill>
              <a:schemeClr val="dk2"/>
            </a:solidFill>
            <a:prstDash val="solid"/>
            <a:round/>
            <a:headEnd len="lg" w="lg" type="none"/>
            <a:tailEnd len="lg" w="lg" type="none"/>
          </a:ln>
        </p:spPr>
      </p:sp>
      <p:sp>
        <p:nvSpPr>
          <p:cNvPr id="723" name="Shape 723"/>
          <p:cNvSpPr/>
          <p:nvPr/>
        </p:nvSpPr>
        <p:spPr>
          <a:xfrm>
            <a:off x="4188425" y="2638026"/>
            <a:ext cx="166700" cy="11775"/>
          </a:xfrm>
          <a:custGeom>
            <a:pathLst>
              <a:path extrusionOk="0" h="471" w="6668">
                <a:moveTo>
                  <a:pt x="0" y="471"/>
                </a:moveTo>
                <a:cubicBezTo>
                  <a:pt x="2032" y="-431"/>
                  <a:pt x="4444" y="280"/>
                  <a:pt x="6668" y="280"/>
                </a:cubicBezTo>
              </a:path>
            </a:pathLst>
          </a:custGeom>
          <a:noFill/>
          <a:ln cap="flat" cmpd="sng" w="9525">
            <a:solidFill>
              <a:schemeClr val="dk2"/>
            </a:solidFill>
            <a:prstDash val="solid"/>
            <a:round/>
            <a:headEnd len="lg" w="lg" type="none"/>
            <a:tailEnd len="lg" w="lg" type="none"/>
          </a:ln>
        </p:spPr>
      </p:sp>
      <p:sp>
        <p:nvSpPr>
          <p:cNvPr id="724" name="Shape 724"/>
          <p:cNvSpPr/>
          <p:nvPr/>
        </p:nvSpPr>
        <p:spPr>
          <a:xfrm>
            <a:off x="4183675" y="2697850"/>
            <a:ext cx="147625" cy="42850"/>
          </a:xfrm>
          <a:custGeom>
            <a:pathLst>
              <a:path extrusionOk="0" h="1714" w="5905">
                <a:moveTo>
                  <a:pt x="0" y="1714"/>
                </a:moveTo>
                <a:cubicBezTo>
                  <a:pt x="1667" y="522"/>
                  <a:pt x="4264" y="1229"/>
                  <a:pt x="5905" y="0"/>
                </a:cubicBezTo>
              </a:path>
            </a:pathLst>
          </a:custGeom>
          <a:noFill/>
          <a:ln cap="flat" cmpd="sng" w="9525">
            <a:solidFill>
              <a:schemeClr val="dk2"/>
            </a:solidFill>
            <a:prstDash val="solid"/>
            <a:round/>
            <a:headEnd len="lg" w="lg" type="none"/>
            <a:tailEnd len="lg" w="lg" type="none"/>
          </a:ln>
        </p:spPr>
      </p:sp>
      <p:sp>
        <p:nvSpPr>
          <p:cNvPr id="725" name="Shape 725"/>
          <p:cNvSpPr/>
          <p:nvPr/>
        </p:nvSpPr>
        <p:spPr>
          <a:xfrm>
            <a:off x="4659925" y="2642897"/>
            <a:ext cx="104775" cy="40650"/>
          </a:xfrm>
          <a:custGeom>
            <a:pathLst>
              <a:path extrusionOk="0" h="1626" w="4191">
                <a:moveTo>
                  <a:pt x="0" y="102"/>
                </a:moveTo>
                <a:cubicBezTo>
                  <a:pt x="1429" y="-306"/>
                  <a:pt x="2810" y="1074"/>
                  <a:pt x="4191" y="1626"/>
                </a:cubicBezTo>
              </a:path>
            </a:pathLst>
          </a:custGeom>
          <a:noFill/>
          <a:ln cap="flat" cmpd="sng" w="9525">
            <a:solidFill>
              <a:schemeClr val="dk2"/>
            </a:solidFill>
            <a:prstDash val="solid"/>
            <a:round/>
            <a:headEnd len="lg" w="lg" type="none"/>
            <a:tailEnd len="lg" w="lg" type="none"/>
          </a:ln>
        </p:spPr>
      </p:sp>
      <p:sp>
        <p:nvSpPr>
          <p:cNvPr id="726" name="Shape 726"/>
          <p:cNvSpPr/>
          <p:nvPr/>
        </p:nvSpPr>
        <p:spPr>
          <a:xfrm>
            <a:off x="4588475" y="2754894"/>
            <a:ext cx="171450" cy="23900"/>
          </a:xfrm>
          <a:custGeom>
            <a:pathLst>
              <a:path extrusionOk="0" h="956" w="6858">
                <a:moveTo>
                  <a:pt x="0" y="956"/>
                </a:moveTo>
                <a:cubicBezTo>
                  <a:pt x="1741" y="-536"/>
                  <a:pt x="4581" y="99"/>
                  <a:pt x="6858" y="385"/>
                </a:cubicBezTo>
              </a:path>
            </a:pathLst>
          </a:custGeom>
          <a:noFill/>
          <a:ln cap="flat" cmpd="sng" w="9525">
            <a:solidFill>
              <a:schemeClr val="dk2"/>
            </a:solidFill>
            <a:prstDash val="solid"/>
            <a:round/>
            <a:headEnd len="lg" w="lg" type="none"/>
            <a:tailEnd len="lg" w="lg" type="none"/>
          </a:ln>
        </p:spPr>
      </p:sp>
      <p:sp>
        <p:nvSpPr>
          <p:cNvPr id="727" name="Shape 727"/>
          <p:cNvSpPr/>
          <p:nvPr/>
        </p:nvSpPr>
        <p:spPr>
          <a:xfrm>
            <a:off x="6705875" y="1405875"/>
            <a:ext cx="1257825" cy="130225"/>
          </a:xfrm>
          <a:custGeom>
            <a:pathLst>
              <a:path extrusionOk="0" h="5209" w="50313">
                <a:moveTo>
                  <a:pt x="0" y="4486"/>
                </a:moveTo>
                <a:cubicBezTo>
                  <a:pt x="1312" y="3611"/>
                  <a:pt x="2904" y="1296"/>
                  <a:pt x="4166" y="2243"/>
                </a:cubicBezTo>
                <a:cubicBezTo>
                  <a:pt x="5253" y="3058"/>
                  <a:pt x="5731" y="5456"/>
                  <a:pt x="7050" y="5127"/>
                </a:cubicBezTo>
                <a:cubicBezTo>
                  <a:pt x="9442" y="4528"/>
                  <a:pt x="11992" y="4057"/>
                  <a:pt x="14421" y="4486"/>
                </a:cubicBezTo>
                <a:cubicBezTo>
                  <a:pt x="17050" y="4949"/>
                  <a:pt x="19441" y="2243"/>
                  <a:pt x="22112" y="2243"/>
                </a:cubicBezTo>
                <a:cubicBezTo>
                  <a:pt x="23450" y="2243"/>
                  <a:pt x="24334" y="4475"/>
                  <a:pt x="25637" y="4166"/>
                </a:cubicBezTo>
                <a:cubicBezTo>
                  <a:pt x="30804" y="2935"/>
                  <a:pt x="35707" y="0"/>
                  <a:pt x="41020" y="0"/>
                </a:cubicBezTo>
                <a:cubicBezTo>
                  <a:pt x="44125" y="0"/>
                  <a:pt x="47334" y="1516"/>
                  <a:pt x="50313" y="641"/>
                </a:cubicBezTo>
              </a:path>
            </a:pathLst>
          </a:custGeom>
          <a:noFill/>
          <a:ln cap="flat" cmpd="sng" w="38100">
            <a:solidFill>
              <a:schemeClr val="dk2"/>
            </a:solidFill>
            <a:prstDash val="solid"/>
            <a:round/>
            <a:headEnd len="lg" w="lg" type="none"/>
            <a:tailEnd len="lg" w="lg" type="none"/>
          </a:ln>
        </p:spPr>
      </p:sp>
      <p:sp>
        <p:nvSpPr>
          <p:cNvPr id="728" name="Shape 728"/>
          <p:cNvSpPr/>
          <p:nvPr/>
        </p:nvSpPr>
        <p:spPr>
          <a:xfrm>
            <a:off x="6681825" y="1631818"/>
            <a:ext cx="1305925" cy="134575"/>
          </a:xfrm>
          <a:custGeom>
            <a:pathLst>
              <a:path extrusionOk="0" h="5383" w="52237">
                <a:moveTo>
                  <a:pt x="0" y="5383"/>
                </a:moveTo>
                <a:cubicBezTo>
                  <a:pt x="7157" y="1294"/>
                  <a:pt x="16461" y="4463"/>
                  <a:pt x="24676" y="3780"/>
                </a:cubicBezTo>
                <a:cubicBezTo>
                  <a:pt x="33905" y="3011"/>
                  <a:pt x="43031" y="-766"/>
                  <a:pt x="52237" y="255"/>
                </a:cubicBezTo>
              </a:path>
            </a:pathLst>
          </a:custGeom>
          <a:noFill/>
          <a:ln cap="flat" cmpd="sng" w="38100">
            <a:solidFill>
              <a:schemeClr val="dk2"/>
            </a:solidFill>
            <a:prstDash val="solid"/>
            <a:round/>
            <a:headEnd len="lg" w="lg" type="none"/>
            <a:tailEnd len="lg" w="lg" type="none"/>
          </a:ln>
        </p:spPr>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DE8"/>
        </a:solidFill>
      </p:bgPr>
    </p:bg>
    <p:spTree>
      <p:nvGrpSpPr>
        <p:cNvPr id="732" name="Shape 732"/>
        <p:cNvGrpSpPr/>
        <p:nvPr/>
      </p:nvGrpSpPr>
      <p:grpSpPr>
        <a:xfrm>
          <a:off x="0" y="0"/>
          <a:ext cx="0" cy="0"/>
          <a:chOff x="0" y="0"/>
          <a:chExt cx="0" cy="0"/>
        </a:xfrm>
      </p:grpSpPr>
      <p:pic>
        <p:nvPicPr>
          <p:cNvPr descr="gradient02.png" id="733" name="Shape 733"/>
          <p:cNvPicPr preferRelativeResize="0"/>
          <p:nvPr/>
        </p:nvPicPr>
        <p:blipFill rotWithShape="1">
          <a:blip r:embed="rId3">
            <a:alphaModFix amt="34000"/>
          </a:blip>
          <a:srcRect b="0" l="13008" r="12993" t="0"/>
          <a:stretch/>
        </p:blipFill>
        <p:spPr>
          <a:xfrm>
            <a:off x="0" y="0"/>
            <a:ext cx="9144000" cy="5143500"/>
          </a:xfrm>
          <a:prstGeom prst="rect">
            <a:avLst/>
          </a:prstGeom>
          <a:noFill/>
          <a:ln cap="flat" cmpd="sng" w="9525">
            <a:solidFill>
              <a:schemeClr val="dk2"/>
            </a:solidFill>
            <a:prstDash val="solid"/>
            <a:round/>
            <a:headEnd len="med" w="med" type="none"/>
            <a:tailEnd len="med" w="med" type="none"/>
          </a:ln>
        </p:spPr>
      </p:pic>
      <p:sp>
        <p:nvSpPr>
          <p:cNvPr id="734" name="Shape 734"/>
          <p:cNvSpPr/>
          <p:nvPr/>
        </p:nvSpPr>
        <p:spPr>
          <a:xfrm>
            <a:off x="2644347" y="987725"/>
            <a:ext cx="224875" cy="3431675"/>
          </a:xfrm>
          <a:custGeom>
            <a:pathLst>
              <a:path extrusionOk="0" h="137267" w="8995">
                <a:moveTo>
                  <a:pt x="3977" y="0"/>
                </a:moveTo>
                <a:cubicBezTo>
                  <a:pt x="1833" y="4822"/>
                  <a:pt x="-414" y="10110"/>
                  <a:pt x="138" y="15358"/>
                </a:cubicBezTo>
                <a:cubicBezTo>
                  <a:pt x="953" y="23106"/>
                  <a:pt x="6080" y="29840"/>
                  <a:pt x="7817" y="37436"/>
                </a:cubicBezTo>
                <a:cubicBezTo>
                  <a:pt x="9339" y="44097"/>
                  <a:pt x="8932" y="51082"/>
                  <a:pt x="8777" y="57914"/>
                </a:cubicBezTo>
                <a:cubicBezTo>
                  <a:pt x="8346" y="76838"/>
                  <a:pt x="6500" y="95713"/>
                  <a:pt x="4617" y="114549"/>
                </a:cubicBezTo>
                <a:cubicBezTo>
                  <a:pt x="3862" y="122096"/>
                  <a:pt x="2154" y="129775"/>
                  <a:pt x="3337" y="137267"/>
                </a:cubicBezTo>
              </a:path>
            </a:pathLst>
          </a:custGeom>
          <a:noFill/>
          <a:ln cap="flat" cmpd="sng" w="76200">
            <a:solidFill>
              <a:schemeClr val="accent5"/>
            </a:solidFill>
            <a:prstDash val="solid"/>
            <a:round/>
            <a:headEnd len="lg" w="lg" type="none"/>
            <a:tailEnd len="lg" w="lg" type="none"/>
          </a:ln>
        </p:spPr>
      </p:sp>
      <p:sp>
        <p:nvSpPr>
          <p:cNvPr id="735" name="Shape 735"/>
          <p:cNvSpPr/>
          <p:nvPr/>
        </p:nvSpPr>
        <p:spPr>
          <a:xfrm>
            <a:off x="5959475" y="1185491"/>
            <a:ext cx="263975" cy="3377875"/>
          </a:xfrm>
          <a:custGeom>
            <a:pathLst>
              <a:path extrusionOk="0" h="135115" w="10559">
                <a:moveTo>
                  <a:pt x="10559" y="408"/>
                </a:moveTo>
                <a:cubicBezTo>
                  <a:pt x="10195" y="-681"/>
                  <a:pt x="7934" y="693"/>
                  <a:pt x="7359" y="1688"/>
                </a:cubicBezTo>
                <a:cubicBezTo>
                  <a:pt x="5193" y="5428"/>
                  <a:pt x="4776" y="9947"/>
                  <a:pt x="3839" y="14167"/>
                </a:cubicBezTo>
                <a:cubicBezTo>
                  <a:pt x="1855" y="23090"/>
                  <a:pt x="652" y="32228"/>
                  <a:pt x="320" y="41364"/>
                </a:cubicBezTo>
                <a:cubicBezTo>
                  <a:pt x="-529" y="64730"/>
                  <a:pt x="3519" y="88055"/>
                  <a:pt x="3519" y="111437"/>
                </a:cubicBezTo>
                <a:cubicBezTo>
                  <a:pt x="3519" y="119416"/>
                  <a:pt x="0" y="127135"/>
                  <a:pt x="0" y="135115"/>
                </a:cubicBezTo>
              </a:path>
            </a:pathLst>
          </a:custGeom>
          <a:noFill/>
          <a:ln cap="flat" cmpd="sng" w="76200">
            <a:solidFill>
              <a:schemeClr val="accent5"/>
            </a:solidFill>
            <a:prstDash val="solid"/>
            <a:round/>
            <a:headEnd len="lg" w="lg" type="none"/>
            <a:tailEnd len="lg" w="lg" type="none"/>
          </a:ln>
        </p:spPr>
      </p:sp>
      <p:sp>
        <p:nvSpPr>
          <p:cNvPr id="736" name="Shape 736"/>
          <p:cNvSpPr/>
          <p:nvPr/>
        </p:nvSpPr>
        <p:spPr>
          <a:xfrm>
            <a:off x="441985" y="515775"/>
            <a:ext cx="302350" cy="440250"/>
          </a:xfrm>
          <a:custGeom>
            <a:pathLst>
              <a:path extrusionOk="0" h="17610" w="12094">
                <a:moveTo>
                  <a:pt x="10480" y="0"/>
                </a:moveTo>
                <a:cubicBezTo>
                  <a:pt x="5631" y="4101"/>
                  <a:pt x="-3106" y="11971"/>
                  <a:pt x="1201" y="16638"/>
                </a:cubicBezTo>
                <a:cubicBezTo>
                  <a:pt x="3766" y="19417"/>
                  <a:pt x="13859" y="15626"/>
                  <a:pt x="11760" y="12479"/>
                </a:cubicBezTo>
                <a:cubicBezTo>
                  <a:pt x="10929" y="11233"/>
                  <a:pt x="8762" y="11947"/>
                  <a:pt x="7280" y="12159"/>
                </a:cubicBezTo>
              </a:path>
            </a:pathLst>
          </a:custGeom>
          <a:noFill/>
          <a:ln cap="flat" cmpd="sng" w="76200">
            <a:solidFill>
              <a:schemeClr val="accent5"/>
            </a:solidFill>
            <a:prstDash val="solid"/>
            <a:round/>
            <a:headEnd len="lg" w="lg" type="none"/>
            <a:tailEnd len="lg" w="lg" type="none"/>
          </a:ln>
        </p:spPr>
      </p:sp>
      <p:sp>
        <p:nvSpPr>
          <p:cNvPr id="737" name="Shape 737"/>
          <p:cNvSpPr/>
          <p:nvPr/>
        </p:nvSpPr>
        <p:spPr>
          <a:xfrm>
            <a:off x="881731" y="695550"/>
            <a:ext cx="165675" cy="214100"/>
          </a:xfrm>
          <a:custGeom>
            <a:pathLst>
              <a:path extrusionOk="0" h="8564" w="6627">
                <a:moveTo>
                  <a:pt x="6009" y="0"/>
                </a:moveTo>
                <a:cubicBezTo>
                  <a:pt x="2778" y="403"/>
                  <a:pt x="-1923" y="6678"/>
                  <a:pt x="889" y="8319"/>
                </a:cubicBezTo>
                <a:cubicBezTo>
                  <a:pt x="3470" y="9824"/>
                  <a:pt x="8278" y="2904"/>
                  <a:pt x="6009" y="960"/>
                </a:cubicBezTo>
              </a:path>
            </a:pathLst>
          </a:custGeom>
          <a:noFill/>
          <a:ln cap="flat" cmpd="sng" w="76200">
            <a:solidFill>
              <a:schemeClr val="accent5"/>
            </a:solidFill>
            <a:prstDash val="solid"/>
            <a:round/>
            <a:headEnd len="lg" w="lg" type="none"/>
            <a:tailEnd len="lg" w="lg" type="none"/>
          </a:ln>
        </p:spPr>
      </p:sp>
      <p:sp>
        <p:nvSpPr>
          <p:cNvPr id="738" name="Shape 738"/>
          <p:cNvSpPr/>
          <p:nvPr/>
        </p:nvSpPr>
        <p:spPr>
          <a:xfrm>
            <a:off x="1366541" y="362805"/>
            <a:ext cx="270125" cy="562300"/>
          </a:xfrm>
          <a:custGeom>
            <a:pathLst>
              <a:path extrusionOk="0" h="22492" w="10805">
                <a:moveTo>
                  <a:pt x="5157" y="16189"/>
                </a:moveTo>
                <a:cubicBezTo>
                  <a:pt x="3953" y="15501"/>
                  <a:pt x="1718" y="15004"/>
                  <a:pt x="998" y="16189"/>
                </a:cubicBezTo>
                <a:cubicBezTo>
                  <a:pt x="-55" y="17920"/>
                  <a:pt x="-531" y="23598"/>
                  <a:pt x="998" y="22269"/>
                </a:cubicBezTo>
                <a:cubicBezTo>
                  <a:pt x="5496" y="18356"/>
                  <a:pt x="7150" y="11939"/>
                  <a:pt x="8997" y="6270"/>
                </a:cubicBezTo>
                <a:cubicBezTo>
                  <a:pt x="9670" y="4201"/>
                  <a:pt x="10804" y="0"/>
                  <a:pt x="10277" y="2111"/>
                </a:cubicBezTo>
                <a:cubicBezTo>
                  <a:pt x="8744" y="8239"/>
                  <a:pt x="5306" y="14453"/>
                  <a:pt x="6437" y="20669"/>
                </a:cubicBezTo>
              </a:path>
            </a:pathLst>
          </a:custGeom>
          <a:noFill/>
          <a:ln cap="flat" cmpd="sng" w="76200">
            <a:solidFill>
              <a:schemeClr val="accent5"/>
            </a:solidFill>
            <a:prstDash val="solid"/>
            <a:round/>
            <a:headEnd len="lg" w="lg" type="none"/>
            <a:tailEnd len="lg" w="lg" type="none"/>
          </a:ln>
        </p:spPr>
      </p:sp>
      <p:sp>
        <p:nvSpPr>
          <p:cNvPr id="739" name="Shape 739"/>
          <p:cNvSpPr/>
          <p:nvPr/>
        </p:nvSpPr>
        <p:spPr>
          <a:xfrm>
            <a:off x="384000" y="1082600"/>
            <a:ext cx="1647850" cy="105100"/>
          </a:xfrm>
          <a:custGeom>
            <a:pathLst>
              <a:path extrusionOk="0" h="4204" w="65914">
                <a:moveTo>
                  <a:pt x="0" y="4204"/>
                </a:moveTo>
                <a:cubicBezTo>
                  <a:pt x="21467" y="-674"/>
                  <a:pt x="43898" y="45"/>
                  <a:pt x="65914" y="45"/>
                </a:cubicBezTo>
              </a:path>
            </a:pathLst>
          </a:custGeom>
          <a:noFill/>
          <a:ln cap="flat" cmpd="sng" w="76200">
            <a:solidFill>
              <a:schemeClr val="accent5"/>
            </a:solidFill>
            <a:prstDash val="solid"/>
            <a:round/>
            <a:headEnd len="lg" w="lg" type="none"/>
            <a:tailEnd len="lg" w="lg" type="none"/>
          </a:ln>
        </p:spPr>
      </p:sp>
      <p:sp>
        <p:nvSpPr>
          <p:cNvPr id="740" name="Shape 740"/>
          <p:cNvSpPr/>
          <p:nvPr/>
        </p:nvSpPr>
        <p:spPr>
          <a:xfrm>
            <a:off x="1110331" y="695550"/>
            <a:ext cx="165675" cy="214100"/>
          </a:xfrm>
          <a:custGeom>
            <a:pathLst>
              <a:path extrusionOk="0" h="8564" w="6627">
                <a:moveTo>
                  <a:pt x="6009" y="0"/>
                </a:moveTo>
                <a:cubicBezTo>
                  <a:pt x="2778" y="403"/>
                  <a:pt x="-1923" y="6678"/>
                  <a:pt x="889" y="8319"/>
                </a:cubicBezTo>
                <a:cubicBezTo>
                  <a:pt x="3470" y="9824"/>
                  <a:pt x="8278" y="2904"/>
                  <a:pt x="6009" y="960"/>
                </a:cubicBezTo>
              </a:path>
            </a:pathLst>
          </a:custGeom>
          <a:noFill/>
          <a:ln cap="flat" cmpd="sng" w="76200">
            <a:solidFill>
              <a:schemeClr val="accent5"/>
            </a:solidFill>
            <a:prstDash val="solid"/>
            <a:round/>
            <a:headEnd len="lg" w="lg" type="none"/>
            <a:tailEnd len="lg" w="lg" type="none"/>
          </a:ln>
        </p:spPr>
      </p:sp>
      <p:sp>
        <p:nvSpPr>
          <p:cNvPr id="741" name="Shape 741"/>
          <p:cNvSpPr/>
          <p:nvPr/>
        </p:nvSpPr>
        <p:spPr>
          <a:xfrm>
            <a:off x="3517433" y="326043"/>
            <a:ext cx="255425" cy="560925"/>
          </a:xfrm>
          <a:custGeom>
            <a:pathLst>
              <a:path extrusionOk="0" h="22437" w="10217">
                <a:moveTo>
                  <a:pt x="5244" y="3093"/>
                </a:moveTo>
                <a:cubicBezTo>
                  <a:pt x="3537" y="9065"/>
                  <a:pt x="1724" y="15009"/>
                  <a:pt x="124" y="21011"/>
                </a:cubicBezTo>
                <a:cubicBezTo>
                  <a:pt x="0" y="21474"/>
                  <a:pt x="7" y="22436"/>
                  <a:pt x="124" y="21971"/>
                </a:cubicBezTo>
                <a:cubicBezTo>
                  <a:pt x="1611" y="16022"/>
                  <a:pt x="2154" y="9802"/>
                  <a:pt x="4284" y="4052"/>
                </a:cubicBezTo>
                <a:cubicBezTo>
                  <a:pt x="5003" y="2110"/>
                  <a:pt x="8199" y="-1151"/>
                  <a:pt x="9403" y="533"/>
                </a:cubicBezTo>
                <a:cubicBezTo>
                  <a:pt x="11834" y="3936"/>
                  <a:pt x="8201" y="15329"/>
                  <a:pt x="5244" y="12372"/>
                </a:cubicBezTo>
                <a:cubicBezTo>
                  <a:pt x="4519" y="11647"/>
                  <a:pt x="5823" y="11177"/>
                  <a:pt x="6844" y="11092"/>
                </a:cubicBezTo>
                <a:cubicBezTo>
                  <a:pt x="8557" y="10949"/>
                  <a:pt x="9801" y="13898"/>
                  <a:pt x="9403" y="15571"/>
                </a:cubicBezTo>
                <a:cubicBezTo>
                  <a:pt x="8518" y="19286"/>
                  <a:pt x="3613" y="20739"/>
                  <a:pt x="124" y="22291"/>
                </a:cubicBezTo>
              </a:path>
            </a:pathLst>
          </a:custGeom>
          <a:noFill/>
          <a:ln cap="flat" cmpd="sng" w="76200">
            <a:solidFill>
              <a:schemeClr val="accent5"/>
            </a:solidFill>
            <a:prstDash val="solid"/>
            <a:round/>
            <a:headEnd len="lg" w="lg" type="none"/>
            <a:tailEnd len="lg" w="lg" type="none"/>
          </a:ln>
        </p:spPr>
      </p:sp>
      <p:sp>
        <p:nvSpPr>
          <p:cNvPr id="742" name="Shape 742"/>
          <p:cNvSpPr/>
          <p:nvPr/>
        </p:nvSpPr>
        <p:spPr>
          <a:xfrm>
            <a:off x="3849050" y="652175"/>
            <a:ext cx="247975" cy="234800"/>
          </a:xfrm>
          <a:custGeom>
            <a:pathLst>
              <a:path extrusionOk="0" h="9392" w="9919">
                <a:moveTo>
                  <a:pt x="7359" y="0"/>
                </a:moveTo>
                <a:cubicBezTo>
                  <a:pt x="3921" y="1374"/>
                  <a:pt x="0" y="4616"/>
                  <a:pt x="0" y="8319"/>
                </a:cubicBezTo>
                <a:cubicBezTo>
                  <a:pt x="0" y="9034"/>
                  <a:pt x="576" y="9087"/>
                  <a:pt x="1280" y="8959"/>
                </a:cubicBezTo>
                <a:cubicBezTo>
                  <a:pt x="3807" y="8499"/>
                  <a:pt x="5322" y="5531"/>
                  <a:pt x="6399" y="3199"/>
                </a:cubicBezTo>
                <a:cubicBezTo>
                  <a:pt x="6848" y="2224"/>
                  <a:pt x="7359" y="205"/>
                  <a:pt x="7359" y="1279"/>
                </a:cubicBezTo>
                <a:cubicBezTo>
                  <a:pt x="7359" y="3964"/>
                  <a:pt x="3781" y="8675"/>
                  <a:pt x="6399" y="9279"/>
                </a:cubicBezTo>
                <a:cubicBezTo>
                  <a:pt x="8282" y="9713"/>
                  <a:pt x="8159" y="8479"/>
                  <a:pt x="9919" y="7679"/>
                </a:cubicBezTo>
              </a:path>
            </a:pathLst>
          </a:custGeom>
          <a:noFill/>
          <a:ln cap="flat" cmpd="sng" w="76200">
            <a:solidFill>
              <a:schemeClr val="accent5"/>
            </a:solidFill>
            <a:prstDash val="solid"/>
            <a:round/>
            <a:headEnd len="lg" w="lg" type="none"/>
            <a:tailEnd len="lg" w="lg" type="none"/>
          </a:ln>
        </p:spPr>
      </p:sp>
      <p:sp>
        <p:nvSpPr>
          <p:cNvPr id="743" name="Shape 743"/>
          <p:cNvSpPr/>
          <p:nvPr/>
        </p:nvSpPr>
        <p:spPr>
          <a:xfrm>
            <a:off x="4203096" y="437931"/>
            <a:ext cx="251750" cy="441175"/>
          </a:xfrm>
          <a:custGeom>
            <a:pathLst>
              <a:path extrusionOk="0" h="17647" w="10070">
                <a:moveTo>
                  <a:pt x="7574" y="8368"/>
                </a:moveTo>
                <a:cubicBezTo>
                  <a:pt x="4538" y="6344"/>
                  <a:pt x="-2312" y="15197"/>
                  <a:pt x="855" y="17007"/>
                </a:cubicBezTo>
                <a:cubicBezTo>
                  <a:pt x="5042" y="19399"/>
                  <a:pt x="7697" y="9760"/>
                  <a:pt x="9174" y="5169"/>
                </a:cubicBezTo>
                <a:cubicBezTo>
                  <a:pt x="9667" y="3632"/>
                  <a:pt x="10469" y="-1105"/>
                  <a:pt x="9814" y="369"/>
                </a:cubicBezTo>
                <a:cubicBezTo>
                  <a:pt x="7468" y="5646"/>
                  <a:pt x="2837" y="16697"/>
                  <a:pt x="8534" y="17647"/>
                </a:cubicBezTo>
              </a:path>
            </a:pathLst>
          </a:custGeom>
          <a:noFill/>
          <a:ln cap="flat" cmpd="sng" w="76200">
            <a:solidFill>
              <a:schemeClr val="accent5"/>
            </a:solidFill>
            <a:prstDash val="solid"/>
            <a:round/>
            <a:headEnd len="lg" w="lg" type="none"/>
            <a:tailEnd len="lg" w="lg" type="none"/>
          </a:ln>
        </p:spPr>
      </p:sp>
      <p:sp>
        <p:nvSpPr>
          <p:cNvPr id="744" name="Shape 744"/>
          <p:cNvSpPr/>
          <p:nvPr/>
        </p:nvSpPr>
        <p:spPr>
          <a:xfrm>
            <a:off x="3240550" y="1043300"/>
            <a:ext cx="2039800" cy="104000"/>
          </a:xfrm>
          <a:custGeom>
            <a:pathLst>
              <a:path extrusionOk="0" h="4160" w="81592">
                <a:moveTo>
                  <a:pt x="0" y="4160"/>
                </a:moveTo>
                <a:cubicBezTo>
                  <a:pt x="25835" y="-4451"/>
                  <a:pt x="54888" y="5343"/>
                  <a:pt x="81592" y="0"/>
                </a:cubicBezTo>
              </a:path>
            </a:pathLst>
          </a:custGeom>
          <a:noFill/>
          <a:ln cap="flat" cmpd="sng" w="76200">
            <a:solidFill>
              <a:schemeClr val="accent5"/>
            </a:solidFill>
            <a:prstDash val="solid"/>
            <a:round/>
            <a:headEnd len="lg" w="lg" type="none"/>
            <a:tailEnd len="lg" w="lg" type="none"/>
          </a:ln>
        </p:spPr>
      </p:sp>
      <p:sp>
        <p:nvSpPr>
          <p:cNvPr id="745" name="Shape 745"/>
          <p:cNvSpPr/>
          <p:nvPr/>
        </p:nvSpPr>
        <p:spPr>
          <a:xfrm>
            <a:off x="6387225" y="305739"/>
            <a:ext cx="278400" cy="589350"/>
          </a:xfrm>
          <a:custGeom>
            <a:pathLst>
              <a:path extrusionOk="0" h="23574" w="11136">
                <a:moveTo>
                  <a:pt x="10879" y="857"/>
                </a:moveTo>
                <a:cubicBezTo>
                  <a:pt x="12646" y="-2088"/>
                  <a:pt x="2559" y="3501"/>
                  <a:pt x="2559" y="6936"/>
                </a:cubicBezTo>
                <a:cubicBezTo>
                  <a:pt x="2559" y="10350"/>
                  <a:pt x="9730" y="10022"/>
                  <a:pt x="10559" y="13335"/>
                </a:cubicBezTo>
                <a:cubicBezTo>
                  <a:pt x="11748" y="18091"/>
                  <a:pt x="4845" y="22828"/>
                  <a:pt x="0" y="23574"/>
                </a:cubicBezTo>
              </a:path>
            </a:pathLst>
          </a:custGeom>
          <a:noFill/>
          <a:ln cap="flat" cmpd="sng" w="76200">
            <a:solidFill>
              <a:schemeClr val="accent5"/>
            </a:solidFill>
            <a:prstDash val="solid"/>
            <a:round/>
            <a:headEnd len="lg" w="lg" type="none"/>
            <a:tailEnd len="lg" w="lg" type="none"/>
          </a:ln>
        </p:spPr>
      </p:sp>
      <p:sp>
        <p:nvSpPr>
          <p:cNvPr id="746" name="Shape 746"/>
          <p:cNvSpPr/>
          <p:nvPr/>
        </p:nvSpPr>
        <p:spPr>
          <a:xfrm>
            <a:off x="6682706" y="610925"/>
            <a:ext cx="202125" cy="220800"/>
          </a:xfrm>
          <a:custGeom>
            <a:pathLst>
              <a:path extrusionOk="0" h="8832" w="8085">
                <a:moveTo>
                  <a:pt x="6891" y="0"/>
                </a:moveTo>
                <a:cubicBezTo>
                  <a:pt x="3443" y="492"/>
                  <a:pt x="-512" y="4584"/>
                  <a:pt x="171" y="7999"/>
                </a:cubicBezTo>
                <a:cubicBezTo>
                  <a:pt x="866" y="11475"/>
                  <a:pt x="10415" y="2381"/>
                  <a:pt x="7531" y="320"/>
                </a:cubicBezTo>
              </a:path>
            </a:pathLst>
          </a:custGeom>
          <a:noFill/>
          <a:ln cap="flat" cmpd="sng" w="76200">
            <a:solidFill>
              <a:schemeClr val="accent5"/>
            </a:solidFill>
            <a:prstDash val="solid"/>
            <a:round/>
            <a:headEnd len="lg" w="lg" type="none"/>
            <a:tailEnd len="lg" w="lg" type="none"/>
          </a:ln>
        </p:spPr>
      </p:sp>
      <p:sp>
        <p:nvSpPr>
          <p:cNvPr id="747" name="Shape 747"/>
          <p:cNvSpPr/>
          <p:nvPr/>
        </p:nvSpPr>
        <p:spPr>
          <a:xfrm>
            <a:off x="6950950" y="370950"/>
            <a:ext cx="160000" cy="447950"/>
          </a:xfrm>
          <a:custGeom>
            <a:pathLst>
              <a:path extrusionOk="0" h="17918" w="6400">
                <a:moveTo>
                  <a:pt x="6400" y="0"/>
                </a:moveTo>
                <a:cubicBezTo>
                  <a:pt x="3985" y="5864"/>
                  <a:pt x="0" y="11575"/>
                  <a:pt x="0" y="17918"/>
                </a:cubicBezTo>
              </a:path>
            </a:pathLst>
          </a:custGeom>
          <a:noFill/>
          <a:ln cap="flat" cmpd="sng" w="76200">
            <a:solidFill>
              <a:schemeClr val="accent5"/>
            </a:solidFill>
            <a:prstDash val="solid"/>
            <a:round/>
            <a:headEnd len="lg" w="lg" type="none"/>
            <a:tailEnd len="lg" w="lg" type="none"/>
          </a:ln>
        </p:spPr>
      </p:sp>
      <p:sp>
        <p:nvSpPr>
          <p:cNvPr id="748" name="Shape 748"/>
          <p:cNvSpPr/>
          <p:nvPr/>
        </p:nvSpPr>
        <p:spPr>
          <a:xfrm>
            <a:off x="7422900" y="426950"/>
            <a:ext cx="120000" cy="447944"/>
          </a:xfrm>
          <a:custGeom>
            <a:pathLst>
              <a:path extrusionOk="0" h="15038" w="4800">
                <a:moveTo>
                  <a:pt x="4800" y="0"/>
                </a:moveTo>
                <a:cubicBezTo>
                  <a:pt x="3523" y="5104"/>
                  <a:pt x="652" y="9816"/>
                  <a:pt x="0" y="15038"/>
                </a:cubicBezTo>
              </a:path>
            </a:pathLst>
          </a:custGeom>
          <a:noFill/>
          <a:ln cap="flat" cmpd="sng" w="76200">
            <a:solidFill>
              <a:schemeClr val="accent5"/>
            </a:solidFill>
            <a:prstDash val="solid"/>
            <a:round/>
            <a:headEnd len="lg" w="lg" type="none"/>
            <a:tailEnd len="lg" w="lg" type="none"/>
          </a:ln>
        </p:spPr>
      </p:sp>
      <p:sp>
        <p:nvSpPr>
          <p:cNvPr id="749" name="Shape 749"/>
          <p:cNvSpPr/>
          <p:nvPr/>
        </p:nvSpPr>
        <p:spPr>
          <a:xfrm>
            <a:off x="7837106" y="666086"/>
            <a:ext cx="191975" cy="206975"/>
          </a:xfrm>
          <a:custGeom>
            <a:pathLst>
              <a:path extrusionOk="0" h="8279" w="7679">
                <a:moveTo>
                  <a:pt x="7679" y="106"/>
                </a:moveTo>
                <a:cubicBezTo>
                  <a:pt x="4300" y="-738"/>
                  <a:pt x="-2430" y="7307"/>
                  <a:pt x="959" y="8105"/>
                </a:cubicBezTo>
                <a:cubicBezTo>
                  <a:pt x="3928" y="8803"/>
                  <a:pt x="6777" y="3772"/>
                  <a:pt x="6399" y="746"/>
                </a:cubicBezTo>
              </a:path>
            </a:pathLst>
          </a:custGeom>
          <a:noFill/>
          <a:ln cap="flat" cmpd="sng" w="76200">
            <a:solidFill>
              <a:schemeClr val="accent5"/>
            </a:solidFill>
            <a:prstDash val="solid"/>
            <a:round/>
            <a:headEnd len="lg" w="lg" type="none"/>
            <a:tailEnd len="lg" w="lg" type="none"/>
          </a:ln>
        </p:spPr>
      </p:sp>
      <p:sp>
        <p:nvSpPr>
          <p:cNvPr id="750" name="Shape 750"/>
          <p:cNvSpPr/>
          <p:nvPr/>
        </p:nvSpPr>
        <p:spPr>
          <a:xfrm>
            <a:off x="8080975" y="665470"/>
            <a:ext cx="216875" cy="208225"/>
          </a:xfrm>
          <a:custGeom>
            <a:pathLst>
              <a:path extrusionOk="0" h="8329" w="8675">
                <a:moveTo>
                  <a:pt x="0" y="8329"/>
                </a:moveTo>
                <a:cubicBezTo>
                  <a:pt x="1984" y="5210"/>
                  <a:pt x="5544" y="-2113"/>
                  <a:pt x="8000" y="649"/>
                </a:cubicBezTo>
                <a:cubicBezTo>
                  <a:pt x="9565" y="2410"/>
                  <a:pt x="7822" y="5378"/>
                  <a:pt x="7360" y="7689"/>
                </a:cubicBezTo>
              </a:path>
            </a:pathLst>
          </a:custGeom>
          <a:noFill/>
          <a:ln cap="flat" cmpd="sng" w="76200">
            <a:solidFill>
              <a:schemeClr val="accent5"/>
            </a:solidFill>
            <a:prstDash val="solid"/>
            <a:round/>
            <a:headEnd len="lg" w="lg" type="none"/>
            <a:tailEnd len="lg" w="lg" type="none"/>
          </a:ln>
        </p:spPr>
      </p:sp>
      <p:sp>
        <p:nvSpPr>
          <p:cNvPr id="751" name="Shape 751"/>
          <p:cNvSpPr/>
          <p:nvPr/>
        </p:nvSpPr>
        <p:spPr>
          <a:xfrm>
            <a:off x="8349750" y="575925"/>
            <a:ext cx="176000" cy="319950"/>
          </a:xfrm>
          <a:custGeom>
            <a:pathLst>
              <a:path extrusionOk="0" h="12798" w="7040">
                <a:moveTo>
                  <a:pt x="7040" y="0"/>
                </a:moveTo>
                <a:cubicBezTo>
                  <a:pt x="4943" y="628"/>
                  <a:pt x="1731" y="2773"/>
                  <a:pt x="2560" y="4799"/>
                </a:cubicBezTo>
                <a:cubicBezTo>
                  <a:pt x="3553" y="7227"/>
                  <a:pt x="5546" y="5651"/>
                  <a:pt x="6720" y="7999"/>
                </a:cubicBezTo>
                <a:cubicBezTo>
                  <a:pt x="7950" y="10460"/>
                  <a:pt x="2652" y="12061"/>
                  <a:pt x="0" y="12798"/>
                </a:cubicBezTo>
              </a:path>
            </a:pathLst>
          </a:custGeom>
          <a:noFill/>
          <a:ln cap="flat" cmpd="sng" w="76200">
            <a:solidFill>
              <a:schemeClr val="accent5"/>
            </a:solidFill>
            <a:prstDash val="solid"/>
            <a:round/>
            <a:headEnd len="lg" w="lg" type="none"/>
            <a:tailEnd len="lg" w="lg" type="none"/>
          </a:ln>
        </p:spPr>
      </p:sp>
      <p:sp>
        <p:nvSpPr>
          <p:cNvPr id="752" name="Shape 752"/>
          <p:cNvSpPr/>
          <p:nvPr/>
        </p:nvSpPr>
        <p:spPr>
          <a:xfrm>
            <a:off x="7054488" y="633338"/>
            <a:ext cx="255422" cy="175975"/>
          </a:xfrm>
          <a:custGeom>
            <a:pathLst>
              <a:path extrusionOk="0" h="7039" w="8356">
                <a:moveTo>
                  <a:pt x="3668" y="0"/>
                </a:moveTo>
                <a:cubicBezTo>
                  <a:pt x="2350" y="2049"/>
                  <a:pt x="-1644" y="6862"/>
                  <a:pt x="788" y="6719"/>
                </a:cubicBezTo>
                <a:cubicBezTo>
                  <a:pt x="3964" y="6532"/>
                  <a:pt x="9400" y="-2284"/>
                  <a:pt x="8147" y="640"/>
                </a:cubicBezTo>
                <a:cubicBezTo>
                  <a:pt x="7305" y="2602"/>
                  <a:pt x="5755" y="6521"/>
                  <a:pt x="7827" y="7039"/>
                </a:cubicBezTo>
              </a:path>
            </a:pathLst>
          </a:custGeom>
          <a:noFill/>
          <a:ln cap="flat" cmpd="sng" w="76200">
            <a:solidFill>
              <a:schemeClr val="accent5"/>
            </a:solidFill>
            <a:prstDash val="solid"/>
            <a:round/>
            <a:headEnd len="lg" w="lg" type="none"/>
            <a:tailEnd len="lg" w="lg" type="none"/>
          </a:ln>
        </p:spPr>
      </p:sp>
      <p:sp>
        <p:nvSpPr>
          <p:cNvPr id="753" name="Shape 753"/>
          <p:cNvSpPr/>
          <p:nvPr/>
        </p:nvSpPr>
        <p:spPr>
          <a:xfrm>
            <a:off x="7352525" y="659350"/>
            <a:ext cx="302361" cy="67775"/>
          </a:xfrm>
          <a:custGeom>
            <a:pathLst>
              <a:path extrusionOk="0" h="2711" w="15358">
                <a:moveTo>
                  <a:pt x="0" y="2711"/>
                </a:moveTo>
                <a:cubicBezTo>
                  <a:pt x="0" y="-2462"/>
                  <a:pt x="10339" y="1726"/>
                  <a:pt x="15358" y="471"/>
                </a:cubicBezTo>
              </a:path>
            </a:pathLst>
          </a:custGeom>
          <a:noFill/>
          <a:ln cap="flat" cmpd="sng" w="76200">
            <a:solidFill>
              <a:schemeClr val="accent5"/>
            </a:solidFill>
            <a:prstDash val="solid"/>
            <a:round/>
            <a:headEnd len="lg" w="lg" type="none"/>
            <a:tailEnd len="lg" w="lg" type="none"/>
          </a:ln>
        </p:spPr>
      </p:sp>
      <p:sp>
        <p:nvSpPr>
          <p:cNvPr id="754" name="Shape 754"/>
          <p:cNvSpPr/>
          <p:nvPr/>
        </p:nvSpPr>
        <p:spPr>
          <a:xfrm>
            <a:off x="7698784" y="570763"/>
            <a:ext cx="44850" cy="320300"/>
          </a:xfrm>
          <a:custGeom>
            <a:pathLst>
              <a:path extrusionOk="0" h="12812" w="1794">
                <a:moveTo>
                  <a:pt x="1794" y="0"/>
                </a:moveTo>
                <a:cubicBezTo>
                  <a:pt x="1368" y="4043"/>
                  <a:pt x="-1257" y="15645"/>
                  <a:pt x="834" y="12159"/>
                </a:cubicBezTo>
                <a:cubicBezTo>
                  <a:pt x="1537" y="10986"/>
                  <a:pt x="1314" y="10879"/>
                  <a:pt x="1794" y="9599"/>
                </a:cubicBezTo>
              </a:path>
            </a:pathLst>
          </a:custGeom>
          <a:noFill/>
          <a:ln cap="flat" cmpd="sng" w="76200">
            <a:solidFill>
              <a:schemeClr val="accent5"/>
            </a:solidFill>
            <a:prstDash val="solid"/>
            <a:round/>
            <a:headEnd len="lg" w="lg" type="none"/>
            <a:tailEnd len="lg" w="lg" type="none"/>
          </a:ln>
        </p:spPr>
      </p:sp>
      <p:sp>
        <p:nvSpPr>
          <p:cNvPr id="755" name="Shape 755"/>
          <p:cNvSpPr/>
          <p:nvPr/>
        </p:nvSpPr>
        <p:spPr>
          <a:xfrm>
            <a:off x="7701200" y="499775"/>
            <a:ext cx="40000" cy="16000"/>
          </a:xfrm>
          <a:custGeom>
            <a:pathLst>
              <a:path extrusionOk="0" h="640" w="1600">
                <a:moveTo>
                  <a:pt x="1600" y="0"/>
                </a:moveTo>
                <a:cubicBezTo>
                  <a:pt x="1042" y="139"/>
                  <a:pt x="344" y="180"/>
                  <a:pt x="0" y="640"/>
                </a:cubicBezTo>
              </a:path>
            </a:pathLst>
          </a:custGeom>
          <a:noFill/>
          <a:ln cap="flat" cmpd="sng" w="76200">
            <a:solidFill>
              <a:schemeClr val="accent5"/>
            </a:solidFill>
            <a:prstDash val="solid"/>
            <a:round/>
            <a:headEnd len="lg" w="lg" type="none"/>
            <a:tailEnd len="lg" w="lg" type="none"/>
          </a:ln>
        </p:spPr>
      </p:sp>
      <p:sp>
        <p:nvSpPr>
          <p:cNvPr id="756" name="Shape 756"/>
          <p:cNvSpPr/>
          <p:nvPr/>
        </p:nvSpPr>
        <p:spPr>
          <a:xfrm>
            <a:off x="6426375" y="993051"/>
            <a:ext cx="2181225" cy="133175"/>
          </a:xfrm>
          <a:custGeom>
            <a:pathLst>
              <a:path extrusionOk="0" h="5327" w="87249">
                <a:moveTo>
                  <a:pt x="0" y="5327"/>
                </a:moveTo>
                <a:cubicBezTo>
                  <a:pt x="29085" y="4111"/>
                  <a:pt x="58495" y="-3026"/>
                  <a:pt x="87249" y="1517"/>
                </a:cubicBezTo>
              </a:path>
            </a:pathLst>
          </a:custGeom>
          <a:noFill/>
          <a:ln cap="flat" cmpd="sng" w="76200">
            <a:solidFill>
              <a:schemeClr val="accent5"/>
            </a:solidFill>
            <a:prstDash val="solid"/>
            <a:round/>
            <a:headEnd len="lg" w="lg" type="none"/>
            <a:tailEnd len="lg" w="lg" type="none"/>
          </a:ln>
        </p:spPr>
      </p:sp>
      <p:sp>
        <p:nvSpPr>
          <p:cNvPr id="757" name="Shape 757"/>
          <p:cNvSpPr/>
          <p:nvPr/>
        </p:nvSpPr>
        <p:spPr>
          <a:xfrm>
            <a:off x="266725" y="1431025"/>
            <a:ext cx="225000" cy="276300"/>
          </a:xfrm>
          <a:prstGeom prst="snip1Rect">
            <a:avLst>
              <a:gd fmla="val 16667" name="adj"/>
            </a:avLst>
          </a:prstGeom>
          <a:solidFill>
            <a:srgbClr val="CEA4D4"/>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758" name="Shape 758"/>
          <p:cNvSpPr/>
          <p:nvPr/>
        </p:nvSpPr>
        <p:spPr>
          <a:xfrm rot="-971210">
            <a:off x="757228" y="1442234"/>
            <a:ext cx="224916" cy="300121"/>
          </a:xfrm>
          <a:prstGeom prst="snip1Rect">
            <a:avLst>
              <a:gd fmla="val 17455" name="adj"/>
            </a:avLst>
          </a:prstGeom>
          <a:solidFill>
            <a:srgbClr val="FFF2CC"/>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marR="0" rtl="0" algn="l">
              <a:lnSpc>
                <a:spcPct val="100000"/>
              </a:lnSpc>
              <a:spcBef>
                <a:spcPts val="0"/>
              </a:spcBef>
              <a:spcAft>
                <a:spcPts val="0"/>
              </a:spcAft>
              <a:buNone/>
            </a:pPr>
            <a:r>
              <a:t/>
            </a:r>
            <a:endParaRPr/>
          </a:p>
        </p:txBody>
      </p:sp>
      <p:sp>
        <p:nvSpPr>
          <p:cNvPr id="759" name="Shape 759"/>
          <p:cNvSpPr/>
          <p:nvPr/>
        </p:nvSpPr>
        <p:spPr>
          <a:xfrm rot="247750">
            <a:off x="1152501" y="1442198"/>
            <a:ext cx="224984" cy="300200"/>
          </a:xfrm>
          <a:prstGeom prst="snip1Rect">
            <a:avLst>
              <a:gd fmla="val 17455" name="adj"/>
            </a:avLst>
          </a:prstGeom>
          <a:solidFill>
            <a:srgbClr val="FFF2CC"/>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marR="0" rtl="0" algn="l">
              <a:lnSpc>
                <a:spcPct val="100000"/>
              </a:lnSpc>
              <a:spcBef>
                <a:spcPts val="0"/>
              </a:spcBef>
              <a:spcAft>
                <a:spcPts val="0"/>
              </a:spcAft>
              <a:buNone/>
            </a:pPr>
            <a:r>
              <a:t/>
            </a:r>
            <a:endParaRPr/>
          </a:p>
        </p:txBody>
      </p:sp>
      <p:sp>
        <p:nvSpPr>
          <p:cNvPr id="760" name="Shape 760"/>
          <p:cNvSpPr/>
          <p:nvPr/>
        </p:nvSpPr>
        <p:spPr>
          <a:xfrm rot="576034">
            <a:off x="1534110" y="1566096"/>
            <a:ext cx="224849" cy="300013"/>
          </a:xfrm>
          <a:prstGeom prst="snip1Rect">
            <a:avLst>
              <a:gd fmla="val 17455" name="adj"/>
            </a:avLst>
          </a:prstGeom>
          <a:solidFill>
            <a:srgbClr val="00FFFF"/>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marR="0" rtl="0" algn="l">
              <a:lnSpc>
                <a:spcPct val="100000"/>
              </a:lnSpc>
              <a:spcBef>
                <a:spcPts val="0"/>
              </a:spcBef>
              <a:spcAft>
                <a:spcPts val="0"/>
              </a:spcAft>
              <a:buNone/>
            </a:pPr>
            <a:r>
              <a:t/>
            </a:r>
            <a:endParaRPr/>
          </a:p>
        </p:txBody>
      </p:sp>
      <p:sp>
        <p:nvSpPr>
          <p:cNvPr id="761" name="Shape 761"/>
          <p:cNvSpPr/>
          <p:nvPr/>
        </p:nvSpPr>
        <p:spPr>
          <a:xfrm>
            <a:off x="404825" y="2011125"/>
            <a:ext cx="225000" cy="276300"/>
          </a:xfrm>
          <a:prstGeom prst="snip1Rect">
            <a:avLst>
              <a:gd fmla="val 16667" name="adj"/>
            </a:avLst>
          </a:prstGeom>
          <a:solidFill>
            <a:srgbClr val="00FFFF"/>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762" name="Shape 762"/>
          <p:cNvSpPr/>
          <p:nvPr/>
        </p:nvSpPr>
        <p:spPr>
          <a:xfrm rot="326202">
            <a:off x="714313" y="2103272"/>
            <a:ext cx="224811" cy="300185"/>
          </a:xfrm>
          <a:prstGeom prst="snip1Rect">
            <a:avLst>
              <a:gd fmla="val 17455" name="adj"/>
            </a:avLst>
          </a:prstGeom>
          <a:solidFill>
            <a:srgbClr val="00FFFF"/>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marR="0" rtl="0" algn="l">
              <a:lnSpc>
                <a:spcPct val="100000"/>
              </a:lnSpc>
              <a:spcBef>
                <a:spcPts val="0"/>
              </a:spcBef>
              <a:spcAft>
                <a:spcPts val="0"/>
              </a:spcAft>
              <a:buNone/>
            </a:pPr>
            <a:r>
              <a:t/>
            </a:r>
            <a:endParaRPr/>
          </a:p>
        </p:txBody>
      </p:sp>
      <p:sp>
        <p:nvSpPr>
          <p:cNvPr id="763" name="Shape 763"/>
          <p:cNvSpPr/>
          <p:nvPr/>
        </p:nvSpPr>
        <p:spPr>
          <a:xfrm rot="-339898">
            <a:off x="1080722" y="2103243"/>
            <a:ext cx="224898" cy="300243"/>
          </a:xfrm>
          <a:prstGeom prst="snip1Rect">
            <a:avLst>
              <a:gd fmla="val 17455" name="adj"/>
            </a:avLst>
          </a:prstGeom>
          <a:solidFill>
            <a:srgbClr val="FFF2CC"/>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marR="0" rtl="0" algn="l">
              <a:lnSpc>
                <a:spcPct val="100000"/>
              </a:lnSpc>
              <a:spcBef>
                <a:spcPts val="0"/>
              </a:spcBef>
              <a:spcAft>
                <a:spcPts val="0"/>
              </a:spcAft>
              <a:buNone/>
            </a:pPr>
            <a:r>
              <a:t/>
            </a:r>
            <a:endParaRPr/>
          </a:p>
        </p:txBody>
      </p:sp>
      <p:sp>
        <p:nvSpPr>
          <p:cNvPr id="764" name="Shape 764"/>
          <p:cNvSpPr/>
          <p:nvPr/>
        </p:nvSpPr>
        <p:spPr>
          <a:xfrm>
            <a:off x="1481710" y="1987420"/>
            <a:ext cx="224700" cy="300000"/>
          </a:xfrm>
          <a:prstGeom prst="snip1Rect">
            <a:avLst>
              <a:gd fmla="val 17455" name="adj"/>
            </a:avLst>
          </a:prstGeom>
          <a:solidFill>
            <a:srgbClr val="CEA4D4"/>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marR="0" rtl="0" algn="l">
              <a:lnSpc>
                <a:spcPct val="100000"/>
              </a:lnSpc>
              <a:spcBef>
                <a:spcPts val="0"/>
              </a:spcBef>
              <a:spcAft>
                <a:spcPts val="0"/>
              </a:spcAft>
              <a:buNone/>
            </a:pPr>
            <a:r>
              <a:t/>
            </a:r>
            <a:endParaRPr/>
          </a:p>
        </p:txBody>
      </p:sp>
      <p:sp>
        <p:nvSpPr>
          <p:cNvPr id="765" name="Shape 765"/>
          <p:cNvSpPr/>
          <p:nvPr/>
        </p:nvSpPr>
        <p:spPr>
          <a:xfrm>
            <a:off x="404825" y="2325450"/>
            <a:ext cx="225000" cy="276300"/>
          </a:xfrm>
          <a:prstGeom prst="snip1Rect">
            <a:avLst>
              <a:gd fmla="val 16667" name="adj"/>
            </a:avLst>
          </a:prstGeom>
          <a:solidFill>
            <a:srgbClr val="00FFFF"/>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766" name="Shape 766"/>
          <p:cNvSpPr/>
          <p:nvPr/>
        </p:nvSpPr>
        <p:spPr>
          <a:xfrm>
            <a:off x="404825" y="2663575"/>
            <a:ext cx="225000" cy="276300"/>
          </a:xfrm>
          <a:prstGeom prst="snip1Rect">
            <a:avLst>
              <a:gd fmla="val 16667" name="adj"/>
            </a:avLst>
          </a:prstGeom>
          <a:solidFill>
            <a:srgbClr val="FFF2CC"/>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767" name="Shape 767"/>
          <p:cNvSpPr/>
          <p:nvPr/>
        </p:nvSpPr>
        <p:spPr>
          <a:xfrm>
            <a:off x="3517425" y="1390113"/>
            <a:ext cx="225000" cy="276300"/>
          </a:xfrm>
          <a:prstGeom prst="snip1Rect">
            <a:avLst>
              <a:gd fmla="val 16667" name="adj"/>
            </a:avLst>
          </a:prstGeom>
          <a:solidFill>
            <a:srgbClr val="CEA4D4"/>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768" name="Shape 768"/>
          <p:cNvSpPr/>
          <p:nvPr/>
        </p:nvSpPr>
        <p:spPr>
          <a:xfrm rot="-4584">
            <a:off x="3807903" y="1604825"/>
            <a:ext cx="225000" cy="300000"/>
          </a:xfrm>
          <a:prstGeom prst="snip1Rect">
            <a:avLst>
              <a:gd fmla="val 17455" name="adj"/>
            </a:avLst>
          </a:prstGeom>
          <a:solidFill>
            <a:srgbClr val="FFF2CC"/>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marR="0" rtl="0" algn="l">
              <a:lnSpc>
                <a:spcPct val="100000"/>
              </a:lnSpc>
              <a:spcBef>
                <a:spcPts val="0"/>
              </a:spcBef>
              <a:spcAft>
                <a:spcPts val="0"/>
              </a:spcAft>
              <a:buNone/>
            </a:pPr>
            <a:r>
              <a:t/>
            </a:r>
            <a:endParaRPr/>
          </a:p>
        </p:txBody>
      </p:sp>
      <p:sp>
        <p:nvSpPr>
          <p:cNvPr id="769" name="Shape 769"/>
          <p:cNvSpPr/>
          <p:nvPr/>
        </p:nvSpPr>
        <p:spPr>
          <a:xfrm rot="-889980">
            <a:off x="4139378" y="1335339"/>
            <a:ext cx="224998" cy="300307"/>
          </a:xfrm>
          <a:prstGeom prst="snip1Rect">
            <a:avLst>
              <a:gd fmla="val 17455" name="adj"/>
            </a:avLst>
          </a:prstGeom>
          <a:solidFill>
            <a:srgbClr val="FFF2CC"/>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marR="0" rtl="0" algn="l">
              <a:lnSpc>
                <a:spcPct val="100000"/>
              </a:lnSpc>
              <a:spcBef>
                <a:spcPts val="0"/>
              </a:spcBef>
              <a:spcAft>
                <a:spcPts val="0"/>
              </a:spcAft>
              <a:buNone/>
            </a:pPr>
            <a:r>
              <a:t/>
            </a:r>
            <a:endParaRPr/>
          </a:p>
        </p:txBody>
      </p:sp>
      <p:sp>
        <p:nvSpPr>
          <p:cNvPr id="770" name="Shape 770"/>
          <p:cNvSpPr/>
          <p:nvPr/>
        </p:nvSpPr>
        <p:spPr>
          <a:xfrm rot="-224879">
            <a:off x="6334553" y="1315556"/>
            <a:ext cx="224881" cy="300034"/>
          </a:xfrm>
          <a:prstGeom prst="snip1Rect">
            <a:avLst>
              <a:gd fmla="val 17455" name="adj"/>
            </a:avLst>
          </a:prstGeom>
          <a:solidFill>
            <a:srgbClr val="00FFFF"/>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marR="0" rtl="0" algn="l">
              <a:lnSpc>
                <a:spcPct val="100000"/>
              </a:lnSpc>
              <a:spcBef>
                <a:spcPts val="0"/>
              </a:spcBef>
              <a:spcAft>
                <a:spcPts val="0"/>
              </a:spcAft>
              <a:buNone/>
            </a:pPr>
            <a:r>
              <a:t/>
            </a:r>
            <a:endParaRPr/>
          </a:p>
        </p:txBody>
      </p:sp>
      <p:sp>
        <p:nvSpPr>
          <p:cNvPr id="771" name="Shape 771"/>
          <p:cNvSpPr/>
          <p:nvPr/>
        </p:nvSpPr>
        <p:spPr>
          <a:xfrm>
            <a:off x="3931750" y="2074288"/>
            <a:ext cx="225000" cy="276300"/>
          </a:xfrm>
          <a:prstGeom prst="snip1Rect">
            <a:avLst>
              <a:gd fmla="val 16667" name="adj"/>
            </a:avLst>
          </a:prstGeom>
          <a:solidFill>
            <a:srgbClr val="00FFFF"/>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772" name="Shape 772"/>
          <p:cNvSpPr/>
          <p:nvPr/>
        </p:nvSpPr>
        <p:spPr>
          <a:xfrm rot="326202">
            <a:off x="4216563" y="1757059"/>
            <a:ext cx="224811" cy="300185"/>
          </a:xfrm>
          <a:prstGeom prst="snip1Rect">
            <a:avLst>
              <a:gd fmla="val 17455" name="adj"/>
            </a:avLst>
          </a:prstGeom>
          <a:solidFill>
            <a:srgbClr val="00FFFF"/>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marR="0" rtl="0" algn="l">
              <a:lnSpc>
                <a:spcPct val="100000"/>
              </a:lnSpc>
              <a:spcBef>
                <a:spcPts val="0"/>
              </a:spcBef>
              <a:spcAft>
                <a:spcPts val="0"/>
              </a:spcAft>
              <a:buNone/>
            </a:pPr>
            <a:r>
              <a:t/>
            </a:r>
            <a:endParaRPr/>
          </a:p>
        </p:txBody>
      </p:sp>
      <p:sp>
        <p:nvSpPr>
          <p:cNvPr id="773" name="Shape 773"/>
          <p:cNvSpPr/>
          <p:nvPr/>
        </p:nvSpPr>
        <p:spPr>
          <a:xfrm rot="-339898">
            <a:off x="4088547" y="2165181"/>
            <a:ext cx="224898" cy="300243"/>
          </a:xfrm>
          <a:prstGeom prst="snip1Rect">
            <a:avLst>
              <a:gd fmla="val 17455" name="adj"/>
            </a:avLst>
          </a:prstGeom>
          <a:solidFill>
            <a:srgbClr val="FFF2CC"/>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marR="0" rtl="0" algn="l">
              <a:lnSpc>
                <a:spcPct val="100000"/>
              </a:lnSpc>
              <a:spcBef>
                <a:spcPts val="0"/>
              </a:spcBef>
              <a:spcAft>
                <a:spcPts val="0"/>
              </a:spcAft>
              <a:buNone/>
            </a:pPr>
            <a:r>
              <a:t/>
            </a:r>
            <a:endParaRPr/>
          </a:p>
        </p:txBody>
      </p:sp>
      <p:sp>
        <p:nvSpPr>
          <p:cNvPr id="774" name="Shape 774"/>
          <p:cNvSpPr/>
          <p:nvPr/>
        </p:nvSpPr>
        <p:spPr>
          <a:xfrm rot="-515702">
            <a:off x="4575616" y="1566072"/>
            <a:ext cx="224825" cy="300048"/>
          </a:xfrm>
          <a:prstGeom prst="snip1Rect">
            <a:avLst>
              <a:gd fmla="val 17455" name="adj"/>
            </a:avLst>
          </a:prstGeom>
          <a:solidFill>
            <a:srgbClr val="CEA4D4"/>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marR="0" rtl="0" algn="l">
              <a:lnSpc>
                <a:spcPct val="100000"/>
              </a:lnSpc>
              <a:spcBef>
                <a:spcPts val="0"/>
              </a:spcBef>
              <a:spcAft>
                <a:spcPts val="0"/>
              </a:spcAft>
              <a:buNone/>
            </a:pPr>
            <a:r>
              <a:t/>
            </a:r>
            <a:endParaRPr/>
          </a:p>
        </p:txBody>
      </p:sp>
      <p:sp>
        <p:nvSpPr>
          <p:cNvPr id="775" name="Shape 775"/>
          <p:cNvSpPr/>
          <p:nvPr/>
        </p:nvSpPr>
        <p:spPr>
          <a:xfrm rot="937828">
            <a:off x="3484461" y="1907960"/>
            <a:ext cx="224918" cy="276305"/>
          </a:xfrm>
          <a:prstGeom prst="snip1Rect">
            <a:avLst>
              <a:gd fmla="val 16667" name="adj"/>
            </a:avLst>
          </a:prstGeom>
          <a:solidFill>
            <a:srgbClr val="00FFFF"/>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776" name="Shape 776"/>
          <p:cNvSpPr/>
          <p:nvPr/>
        </p:nvSpPr>
        <p:spPr>
          <a:xfrm>
            <a:off x="6343950" y="1491563"/>
            <a:ext cx="225000" cy="276300"/>
          </a:xfrm>
          <a:prstGeom prst="snip1Rect">
            <a:avLst>
              <a:gd fmla="val 16667" name="adj"/>
            </a:avLst>
          </a:prstGeom>
          <a:solidFill>
            <a:srgbClr val="FFF2CC"/>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777" name="Shape 777"/>
          <p:cNvSpPr/>
          <p:nvPr/>
        </p:nvSpPr>
        <p:spPr>
          <a:xfrm>
            <a:off x="4622188" y="2064188"/>
            <a:ext cx="225000" cy="276300"/>
          </a:xfrm>
          <a:prstGeom prst="snip1Rect">
            <a:avLst>
              <a:gd fmla="val 16667" name="adj"/>
            </a:avLst>
          </a:prstGeom>
          <a:solidFill>
            <a:srgbClr val="CEA4D4"/>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778" name="Shape 778"/>
          <p:cNvSpPr/>
          <p:nvPr/>
        </p:nvSpPr>
        <p:spPr>
          <a:xfrm rot="-4584">
            <a:off x="4912665" y="2278900"/>
            <a:ext cx="225000" cy="300000"/>
          </a:xfrm>
          <a:prstGeom prst="snip1Rect">
            <a:avLst>
              <a:gd fmla="val 17455" name="adj"/>
            </a:avLst>
          </a:prstGeom>
          <a:solidFill>
            <a:srgbClr val="FFF2CC"/>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marR="0" rtl="0" algn="l">
              <a:lnSpc>
                <a:spcPct val="100000"/>
              </a:lnSpc>
              <a:spcBef>
                <a:spcPts val="0"/>
              </a:spcBef>
              <a:spcAft>
                <a:spcPts val="0"/>
              </a:spcAft>
              <a:buNone/>
            </a:pPr>
            <a:r>
              <a:t/>
            </a:r>
            <a:endParaRPr/>
          </a:p>
        </p:txBody>
      </p:sp>
      <p:sp>
        <p:nvSpPr>
          <p:cNvPr id="779" name="Shape 779"/>
          <p:cNvSpPr/>
          <p:nvPr/>
        </p:nvSpPr>
        <p:spPr>
          <a:xfrm>
            <a:off x="4139363" y="2582013"/>
            <a:ext cx="225000" cy="276300"/>
          </a:xfrm>
          <a:prstGeom prst="snip1Rect">
            <a:avLst>
              <a:gd fmla="val 16667" name="adj"/>
            </a:avLst>
          </a:prstGeom>
          <a:solidFill>
            <a:srgbClr val="00FFFF"/>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780" name="Shape 780"/>
          <p:cNvSpPr/>
          <p:nvPr/>
        </p:nvSpPr>
        <p:spPr>
          <a:xfrm rot="326202">
            <a:off x="5094975" y="1526259"/>
            <a:ext cx="224811" cy="300185"/>
          </a:xfrm>
          <a:prstGeom prst="snip1Rect">
            <a:avLst>
              <a:gd fmla="val 17455" name="adj"/>
            </a:avLst>
          </a:prstGeom>
          <a:solidFill>
            <a:srgbClr val="00FFFF"/>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marR="0" rtl="0" algn="l">
              <a:lnSpc>
                <a:spcPct val="100000"/>
              </a:lnSpc>
              <a:spcBef>
                <a:spcPts val="0"/>
              </a:spcBef>
              <a:spcAft>
                <a:spcPts val="0"/>
              </a:spcAft>
              <a:buNone/>
            </a:pPr>
            <a:r>
              <a:t/>
            </a:r>
            <a:endParaRPr/>
          </a:p>
        </p:txBody>
      </p:sp>
      <p:sp>
        <p:nvSpPr>
          <p:cNvPr id="781" name="Shape 781"/>
          <p:cNvSpPr/>
          <p:nvPr/>
        </p:nvSpPr>
        <p:spPr>
          <a:xfrm rot="-339898">
            <a:off x="3532697" y="2486181"/>
            <a:ext cx="224898" cy="300243"/>
          </a:xfrm>
          <a:prstGeom prst="snip1Rect">
            <a:avLst>
              <a:gd fmla="val 17455" name="adj"/>
            </a:avLst>
          </a:prstGeom>
          <a:solidFill>
            <a:srgbClr val="FFF2CC"/>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marR="0" rtl="0" algn="l">
              <a:lnSpc>
                <a:spcPct val="100000"/>
              </a:lnSpc>
              <a:spcBef>
                <a:spcPts val="0"/>
              </a:spcBef>
              <a:spcAft>
                <a:spcPts val="0"/>
              </a:spcAft>
              <a:buNone/>
            </a:pPr>
            <a:r>
              <a:t/>
            </a:r>
            <a:endParaRPr/>
          </a:p>
        </p:txBody>
      </p:sp>
      <p:sp>
        <p:nvSpPr>
          <p:cNvPr id="782" name="Shape 782"/>
          <p:cNvSpPr/>
          <p:nvPr/>
        </p:nvSpPr>
        <p:spPr>
          <a:xfrm rot="937828">
            <a:off x="4589224" y="2582035"/>
            <a:ext cx="224918" cy="276305"/>
          </a:xfrm>
          <a:prstGeom prst="snip1Rect">
            <a:avLst>
              <a:gd fmla="val 16667" name="adj"/>
            </a:avLst>
          </a:prstGeom>
          <a:solidFill>
            <a:srgbClr val="00FFFF"/>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783" name="Shape 783"/>
          <p:cNvSpPr/>
          <p:nvPr/>
        </p:nvSpPr>
        <p:spPr>
          <a:xfrm rot="-339898">
            <a:off x="6334547" y="1610656"/>
            <a:ext cx="224898" cy="300243"/>
          </a:xfrm>
          <a:prstGeom prst="snip1Rect">
            <a:avLst>
              <a:gd fmla="val 17455" name="adj"/>
            </a:avLst>
          </a:prstGeom>
          <a:solidFill>
            <a:srgbClr val="FFF2CC"/>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marR="0" rtl="0" algn="l">
              <a:lnSpc>
                <a:spcPct val="100000"/>
              </a:lnSpc>
              <a:spcBef>
                <a:spcPts val="0"/>
              </a:spcBef>
              <a:spcAft>
                <a:spcPts val="0"/>
              </a:spcAft>
              <a:buNone/>
            </a:pPr>
            <a:r>
              <a:t/>
            </a:r>
            <a:endParaRPr/>
          </a:p>
        </p:txBody>
      </p:sp>
      <p:sp>
        <p:nvSpPr>
          <p:cNvPr id="784" name="Shape 784"/>
          <p:cNvSpPr/>
          <p:nvPr/>
        </p:nvSpPr>
        <p:spPr>
          <a:xfrm>
            <a:off x="6349375" y="1767863"/>
            <a:ext cx="225000" cy="276300"/>
          </a:xfrm>
          <a:prstGeom prst="snip1Rect">
            <a:avLst>
              <a:gd fmla="val 16667" name="adj"/>
            </a:avLst>
          </a:prstGeom>
          <a:solidFill>
            <a:srgbClr val="CEA4D4"/>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785" name="Shape 785"/>
          <p:cNvSpPr/>
          <p:nvPr/>
        </p:nvSpPr>
        <p:spPr>
          <a:xfrm rot="-339898">
            <a:off x="1524634" y="2141343"/>
            <a:ext cx="224898" cy="300243"/>
          </a:xfrm>
          <a:prstGeom prst="snip1Rect">
            <a:avLst>
              <a:gd fmla="val 17455" name="adj"/>
            </a:avLst>
          </a:prstGeom>
          <a:solidFill>
            <a:srgbClr val="FFF2CC"/>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marR="0" rtl="0" algn="l">
              <a:lnSpc>
                <a:spcPct val="100000"/>
              </a:lnSpc>
              <a:spcBef>
                <a:spcPts val="0"/>
              </a:spcBef>
              <a:spcAft>
                <a:spcPts val="0"/>
              </a:spcAft>
              <a:buNone/>
            </a:pPr>
            <a:r>
              <a:t/>
            </a:r>
            <a:endParaRPr/>
          </a:p>
        </p:txBody>
      </p:sp>
      <p:sp>
        <p:nvSpPr>
          <p:cNvPr id="786" name="Shape 786"/>
          <p:cNvSpPr/>
          <p:nvPr/>
        </p:nvSpPr>
        <p:spPr>
          <a:xfrm>
            <a:off x="322575" y="1528230"/>
            <a:ext cx="114300" cy="21850"/>
          </a:xfrm>
          <a:custGeom>
            <a:pathLst>
              <a:path extrusionOk="0" h="874" w="4572">
                <a:moveTo>
                  <a:pt x="0" y="112"/>
                </a:moveTo>
                <a:cubicBezTo>
                  <a:pt x="1498" y="-262"/>
                  <a:pt x="3056" y="571"/>
                  <a:pt x="4572" y="874"/>
                </a:cubicBezTo>
              </a:path>
            </a:pathLst>
          </a:custGeom>
          <a:noFill/>
          <a:ln cap="flat" cmpd="sng" w="9525">
            <a:solidFill>
              <a:schemeClr val="dk2"/>
            </a:solidFill>
            <a:prstDash val="solid"/>
            <a:round/>
            <a:headEnd len="lg" w="lg" type="none"/>
            <a:tailEnd len="lg" w="lg" type="none"/>
          </a:ln>
        </p:spPr>
      </p:sp>
      <p:sp>
        <p:nvSpPr>
          <p:cNvPr id="787" name="Shape 787"/>
          <p:cNvSpPr/>
          <p:nvPr/>
        </p:nvSpPr>
        <p:spPr>
          <a:xfrm>
            <a:off x="318200" y="1565537"/>
            <a:ext cx="114300" cy="67774"/>
          </a:xfrm>
          <a:custGeom>
            <a:pathLst>
              <a:path extrusionOk="0" h="874" w="4572">
                <a:moveTo>
                  <a:pt x="0" y="112"/>
                </a:moveTo>
                <a:cubicBezTo>
                  <a:pt x="1498" y="-262"/>
                  <a:pt x="3056" y="571"/>
                  <a:pt x="4572" y="874"/>
                </a:cubicBezTo>
              </a:path>
            </a:pathLst>
          </a:custGeom>
          <a:noFill/>
          <a:ln cap="flat" cmpd="sng" w="9525">
            <a:solidFill>
              <a:schemeClr val="dk2"/>
            </a:solidFill>
            <a:prstDash val="solid"/>
            <a:round/>
            <a:headEnd len="lg" w="lg" type="none"/>
            <a:tailEnd len="lg" w="lg" type="none"/>
          </a:ln>
        </p:spPr>
      </p:sp>
      <p:sp>
        <p:nvSpPr>
          <p:cNvPr id="788" name="Shape 788"/>
          <p:cNvSpPr/>
          <p:nvPr/>
        </p:nvSpPr>
        <p:spPr>
          <a:xfrm rot="-1216021">
            <a:off x="800160" y="1541589"/>
            <a:ext cx="114301" cy="21850"/>
          </a:xfrm>
          <a:custGeom>
            <a:pathLst>
              <a:path extrusionOk="0" h="874" w="4572">
                <a:moveTo>
                  <a:pt x="0" y="112"/>
                </a:moveTo>
                <a:cubicBezTo>
                  <a:pt x="1498" y="-262"/>
                  <a:pt x="3056" y="571"/>
                  <a:pt x="4572" y="874"/>
                </a:cubicBezTo>
              </a:path>
            </a:pathLst>
          </a:custGeom>
          <a:noFill/>
          <a:ln cap="flat" cmpd="sng" w="9525">
            <a:solidFill>
              <a:schemeClr val="dk2"/>
            </a:solidFill>
            <a:prstDash val="solid"/>
            <a:round/>
            <a:headEnd len="lg" w="lg" type="none"/>
            <a:tailEnd len="lg" w="lg" type="none"/>
          </a:ln>
        </p:spPr>
      </p:sp>
      <p:sp>
        <p:nvSpPr>
          <p:cNvPr id="789" name="Shape 789"/>
          <p:cNvSpPr/>
          <p:nvPr/>
        </p:nvSpPr>
        <p:spPr>
          <a:xfrm rot="-1216021">
            <a:off x="816936" y="1576679"/>
            <a:ext cx="114301" cy="67774"/>
          </a:xfrm>
          <a:custGeom>
            <a:pathLst>
              <a:path extrusionOk="0" h="874" w="4572">
                <a:moveTo>
                  <a:pt x="0" y="112"/>
                </a:moveTo>
                <a:cubicBezTo>
                  <a:pt x="1498" y="-262"/>
                  <a:pt x="3056" y="571"/>
                  <a:pt x="4572" y="874"/>
                </a:cubicBezTo>
              </a:path>
            </a:pathLst>
          </a:custGeom>
          <a:noFill/>
          <a:ln cap="flat" cmpd="sng" w="9525">
            <a:solidFill>
              <a:schemeClr val="dk2"/>
            </a:solidFill>
            <a:prstDash val="solid"/>
            <a:round/>
            <a:headEnd len="lg" w="lg" type="none"/>
            <a:tailEnd len="lg" w="lg" type="none"/>
          </a:ln>
        </p:spPr>
      </p:sp>
      <p:sp>
        <p:nvSpPr>
          <p:cNvPr id="790" name="Shape 790"/>
          <p:cNvSpPr/>
          <p:nvPr/>
        </p:nvSpPr>
        <p:spPr>
          <a:xfrm rot="9975500">
            <a:off x="1213304" y="1629555"/>
            <a:ext cx="115385" cy="26620"/>
          </a:xfrm>
          <a:custGeom>
            <a:pathLst>
              <a:path extrusionOk="0" h="874" w="4572">
                <a:moveTo>
                  <a:pt x="0" y="112"/>
                </a:moveTo>
                <a:cubicBezTo>
                  <a:pt x="1498" y="-262"/>
                  <a:pt x="3056" y="571"/>
                  <a:pt x="4572" y="874"/>
                </a:cubicBezTo>
              </a:path>
            </a:pathLst>
          </a:custGeom>
          <a:noFill/>
          <a:ln cap="flat" cmpd="sng" w="9525">
            <a:solidFill>
              <a:schemeClr val="dk2"/>
            </a:solidFill>
            <a:prstDash val="solid"/>
            <a:round/>
            <a:headEnd len="lg" w="lg" type="none"/>
            <a:tailEnd len="lg" w="lg" type="none"/>
          </a:ln>
        </p:spPr>
      </p:sp>
      <p:sp>
        <p:nvSpPr>
          <p:cNvPr id="791" name="Shape 791"/>
          <p:cNvSpPr/>
          <p:nvPr/>
        </p:nvSpPr>
        <p:spPr>
          <a:xfrm rot="9975500">
            <a:off x="1205803" y="1528056"/>
            <a:ext cx="115385" cy="82570"/>
          </a:xfrm>
          <a:custGeom>
            <a:pathLst>
              <a:path extrusionOk="0" h="874" w="4572">
                <a:moveTo>
                  <a:pt x="0" y="112"/>
                </a:moveTo>
                <a:cubicBezTo>
                  <a:pt x="1498" y="-262"/>
                  <a:pt x="3056" y="571"/>
                  <a:pt x="4572" y="874"/>
                </a:cubicBezTo>
              </a:path>
            </a:pathLst>
          </a:custGeom>
          <a:noFill/>
          <a:ln cap="flat" cmpd="sng" w="9525">
            <a:solidFill>
              <a:schemeClr val="dk2"/>
            </a:solidFill>
            <a:prstDash val="solid"/>
            <a:round/>
            <a:headEnd len="lg" w="lg" type="none"/>
            <a:tailEnd len="lg" w="lg" type="none"/>
          </a:ln>
        </p:spPr>
      </p:sp>
      <p:sp>
        <p:nvSpPr>
          <p:cNvPr id="792" name="Shape 792"/>
          <p:cNvSpPr/>
          <p:nvPr/>
        </p:nvSpPr>
        <p:spPr>
          <a:xfrm rot="9975500">
            <a:off x="760004" y="2290642"/>
            <a:ext cx="115385" cy="26620"/>
          </a:xfrm>
          <a:custGeom>
            <a:pathLst>
              <a:path extrusionOk="0" h="874" w="4572">
                <a:moveTo>
                  <a:pt x="0" y="112"/>
                </a:moveTo>
                <a:cubicBezTo>
                  <a:pt x="1498" y="-262"/>
                  <a:pt x="3056" y="571"/>
                  <a:pt x="4572" y="874"/>
                </a:cubicBezTo>
              </a:path>
            </a:pathLst>
          </a:custGeom>
          <a:noFill/>
          <a:ln cap="flat" cmpd="sng" w="9525">
            <a:solidFill>
              <a:schemeClr val="dk2"/>
            </a:solidFill>
            <a:prstDash val="solid"/>
            <a:round/>
            <a:headEnd len="lg" w="lg" type="none"/>
            <a:tailEnd len="lg" w="lg" type="none"/>
          </a:ln>
        </p:spPr>
      </p:sp>
      <p:sp>
        <p:nvSpPr>
          <p:cNvPr id="793" name="Shape 793"/>
          <p:cNvSpPr/>
          <p:nvPr/>
        </p:nvSpPr>
        <p:spPr>
          <a:xfrm rot="9975500">
            <a:off x="752503" y="2189143"/>
            <a:ext cx="115385" cy="82570"/>
          </a:xfrm>
          <a:custGeom>
            <a:pathLst>
              <a:path extrusionOk="0" h="874" w="4572">
                <a:moveTo>
                  <a:pt x="0" y="112"/>
                </a:moveTo>
                <a:cubicBezTo>
                  <a:pt x="1498" y="-262"/>
                  <a:pt x="3056" y="571"/>
                  <a:pt x="4572" y="874"/>
                </a:cubicBezTo>
              </a:path>
            </a:pathLst>
          </a:custGeom>
          <a:noFill/>
          <a:ln cap="flat" cmpd="sng" w="9525">
            <a:solidFill>
              <a:schemeClr val="dk2"/>
            </a:solidFill>
            <a:prstDash val="solid"/>
            <a:round/>
            <a:headEnd len="lg" w="lg" type="none"/>
            <a:tailEnd len="lg" w="lg" type="none"/>
          </a:ln>
        </p:spPr>
      </p:sp>
      <p:sp>
        <p:nvSpPr>
          <p:cNvPr id="794" name="Shape 794"/>
          <p:cNvSpPr/>
          <p:nvPr/>
        </p:nvSpPr>
        <p:spPr>
          <a:xfrm rot="9975500">
            <a:off x="466503" y="2107993"/>
            <a:ext cx="115385" cy="82570"/>
          </a:xfrm>
          <a:custGeom>
            <a:pathLst>
              <a:path extrusionOk="0" h="874" w="4572">
                <a:moveTo>
                  <a:pt x="0" y="112"/>
                </a:moveTo>
                <a:cubicBezTo>
                  <a:pt x="1498" y="-262"/>
                  <a:pt x="3056" y="571"/>
                  <a:pt x="4572" y="874"/>
                </a:cubicBezTo>
              </a:path>
            </a:pathLst>
          </a:custGeom>
          <a:noFill/>
          <a:ln cap="flat" cmpd="sng" w="9525">
            <a:solidFill>
              <a:schemeClr val="dk2"/>
            </a:solidFill>
            <a:prstDash val="solid"/>
            <a:round/>
            <a:headEnd len="lg" w="lg" type="none"/>
            <a:tailEnd len="lg" w="lg" type="none"/>
          </a:ln>
        </p:spPr>
      </p:sp>
      <p:sp>
        <p:nvSpPr>
          <p:cNvPr id="795" name="Shape 795"/>
          <p:cNvSpPr/>
          <p:nvPr/>
        </p:nvSpPr>
        <p:spPr>
          <a:xfrm rot="-939706">
            <a:off x="1109666" y="2179557"/>
            <a:ext cx="152551" cy="31561"/>
          </a:xfrm>
          <a:custGeom>
            <a:pathLst>
              <a:path extrusionOk="0" h="874" w="4572">
                <a:moveTo>
                  <a:pt x="0" y="112"/>
                </a:moveTo>
                <a:cubicBezTo>
                  <a:pt x="1498" y="-262"/>
                  <a:pt x="3056" y="571"/>
                  <a:pt x="4572" y="874"/>
                </a:cubicBezTo>
              </a:path>
            </a:pathLst>
          </a:custGeom>
          <a:noFill/>
          <a:ln cap="flat" cmpd="sng" w="9525">
            <a:solidFill>
              <a:schemeClr val="dk2"/>
            </a:solidFill>
            <a:prstDash val="solid"/>
            <a:round/>
            <a:headEnd len="lg" w="lg" type="none"/>
            <a:tailEnd len="lg" w="lg" type="none"/>
          </a:ln>
        </p:spPr>
      </p:sp>
      <p:sp>
        <p:nvSpPr>
          <p:cNvPr id="796" name="Shape 796"/>
          <p:cNvSpPr/>
          <p:nvPr/>
        </p:nvSpPr>
        <p:spPr>
          <a:xfrm rot="-939706">
            <a:off x="1125486" y="2232339"/>
            <a:ext cx="152551" cy="97896"/>
          </a:xfrm>
          <a:custGeom>
            <a:pathLst>
              <a:path extrusionOk="0" h="874" w="4572">
                <a:moveTo>
                  <a:pt x="0" y="112"/>
                </a:moveTo>
                <a:cubicBezTo>
                  <a:pt x="1498" y="-262"/>
                  <a:pt x="3056" y="571"/>
                  <a:pt x="4572" y="874"/>
                </a:cubicBezTo>
              </a:path>
            </a:pathLst>
          </a:custGeom>
          <a:noFill/>
          <a:ln cap="flat" cmpd="sng" w="9525">
            <a:solidFill>
              <a:schemeClr val="dk2"/>
            </a:solidFill>
            <a:prstDash val="solid"/>
            <a:round/>
            <a:headEnd len="lg" w="lg" type="none"/>
            <a:tailEnd len="lg" w="lg" type="none"/>
          </a:ln>
        </p:spPr>
      </p:sp>
      <p:sp>
        <p:nvSpPr>
          <p:cNvPr id="797" name="Shape 797"/>
          <p:cNvSpPr/>
          <p:nvPr/>
        </p:nvSpPr>
        <p:spPr>
          <a:xfrm rot="-939706">
            <a:off x="1560823" y="2242526"/>
            <a:ext cx="152551" cy="97896"/>
          </a:xfrm>
          <a:custGeom>
            <a:pathLst>
              <a:path extrusionOk="0" h="874" w="4572">
                <a:moveTo>
                  <a:pt x="0" y="112"/>
                </a:moveTo>
                <a:cubicBezTo>
                  <a:pt x="1498" y="-262"/>
                  <a:pt x="3056" y="571"/>
                  <a:pt x="4572" y="874"/>
                </a:cubicBezTo>
              </a:path>
            </a:pathLst>
          </a:custGeom>
          <a:noFill/>
          <a:ln cap="flat" cmpd="sng" w="9525">
            <a:solidFill>
              <a:schemeClr val="dk2"/>
            </a:solidFill>
            <a:prstDash val="solid"/>
            <a:round/>
            <a:headEnd len="lg" w="lg" type="none"/>
            <a:tailEnd len="lg" w="lg" type="none"/>
          </a:ln>
        </p:spPr>
      </p:sp>
      <p:sp>
        <p:nvSpPr>
          <p:cNvPr id="798" name="Shape 798"/>
          <p:cNvSpPr/>
          <p:nvPr/>
        </p:nvSpPr>
        <p:spPr>
          <a:xfrm>
            <a:off x="1585950" y="1696458"/>
            <a:ext cx="104775" cy="18550"/>
          </a:xfrm>
          <a:custGeom>
            <a:pathLst>
              <a:path extrusionOk="0" h="742" w="4191">
                <a:moveTo>
                  <a:pt x="0" y="86"/>
                </a:moveTo>
                <a:cubicBezTo>
                  <a:pt x="1367" y="-256"/>
                  <a:pt x="2823" y="999"/>
                  <a:pt x="4191" y="657"/>
                </a:cubicBezTo>
              </a:path>
            </a:pathLst>
          </a:custGeom>
          <a:noFill/>
          <a:ln cap="flat" cmpd="sng" w="9525">
            <a:solidFill>
              <a:schemeClr val="dk2"/>
            </a:solidFill>
            <a:prstDash val="solid"/>
            <a:round/>
            <a:headEnd len="lg" w="lg" type="none"/>
            <a:tailEnd len="lg" w="lg" type="none"/>
          </a:ln>
        </p:spPr>
      </p:sp>
      <p:sp>
        <p:nvSpPr>
          <p:cNvPr id="799" name="Shape 799"/>
          <p:cNvSpPr/>
          <p:nvPr/>
        </p:nvSpPr>
        <p:spPr>
          <a:xfrm>
            <a:off x="438175" y="2425108"/>
            <a:ext cx="128600" cy="16450"/>
          </a:xfrm>
          <a:custGeom>
            <a:pathLst>
              <a:path extrusionOk="0" h="658" w="5144">
                <a:moveTo>
                  <a:pt x="0" y="658"/>
                </a:moveTo>
                <a:cubicBezTo>
                  <a:pt x="1462" y="-256"/>
                  <a:pt x="3418" y="86"/>
                  <a:pt x="5144" y="86"/>
                </a:cubicBezTo>
              </a:path>
            </a:pathLst>
          </a:custGeom>
          <a:noFill/>
          <a:ln cap="flat" cmpd="sng" w="9525">
            <a:solidFill>
              <a:schemeClr val="dk2"/>
            </a:solidFill>
            <a:prstDash val="solid"/>
            <a:round/>
            <a:headEnd len="lg" w="lg" type="none"/>
            <a:tailEnd len="lg" w="lg" type="none"/>
          </a:ln>
        </p:spPr>
      </p:sp>
      <p:sp>
        <p:nvSpPr>
          <p:cNvPr id="800" name="Shape 800"/>
          <p:cNvSpPr/>
          <p:nvPr/>
        </p:nvSpPr>
        <p:spPr>
          <a:xfrm>
            <a:off x="433425" y="2508225"/>
            <a:ext cx="157150" cy="47625"/>
          </a:xfrm>
          <a:custGeom>
            <a:pathLst>
              <a:path extrusionOk="0" h="1905" w="6286">
                <a:moveTo>
                  <a:pt x="0" y="1905"/>
                </a:moveTo>
                <a:cubicBezTo>
                  <a:pt x="1401" y="222"/>
                  <a:pt x="4161" y="529"/>
                  <a:pt x="6286" y="0"/>
                </a:cubicBezTo>
              </a:path>
            </a:pathLst>
          </a:custGeom>
          <a:noFill/>
          <a:ln cap="flat" cmpd="sng" w="9525">
            <a:solidFill>
              <a:schemeClr val="dk2"/>
            </a:solidFill>
            <a:prstDash val="solid"/>
            <a:round/>
            <a:headEnd len="lg" w="lg" type="none"/>
            <a:tailEnd len="lg" w="lg" type="none"/>
          </a:ln>
        </p:spPr>
      </p:sp>
      <p:sp>
        <p:nvSpPr>
          <p:cNvPr id="801" name="Shape 801"/>
          <p:cNvSpPr/>
          <p:nvPr/>
        </p:nvSpPr>
        <p:spPr>
          <a:xfrm>
            <a:off x="466750" y="2755875"/>
            <a:ext cx="19050" cy="9525"/>
          </a:xfrm>
          <a:custGeom>
            <a:pathLst>
              <a:path extrusionOk="0" h="381" w="762">
                <a:moveTo>
                  <a:pt x="762" y="0"/>
                </a:moveTo>
                <a:cubicBezTo>
                  <a:pt x="381" y="190"/>
                  <a:pt x="381" y="190"/>
                  <a:pt x="0" y="381"/>
                </a:cubicBezTo>
              </a:path>
            </a:pathLst>
          </a:custGeom>
          <a:noFill/>
          <a:ln cap="flat" cmpd="sng" w="9525">
            <a:solidFill>
              <a:schemeClr val="dk2"/>
            </a:solidFill>
            <a:prstDash val="solid"/>
            <a:round/>
            <a:headEnd len="lg" w="lg" type="none"/>
            <a:tailEnd len="lg" w="lg" type="none"/>
          </a:ln>
        </p:spPr>
      </p:sp>
      <p:sp>
        <p:nvSpPr>
          <p:cNvPr id="802" name="Shape 802"/>
          <p:cNvSpPr/>
          <p:nvPr/>
        </p:nvSpPr>
        <p:spPr>
          <a:xfrm>
            <a:off x="547725" y="2746350"/>
            <a:ext cx="4750" cy="19050"/>
          </a:xfrm>
          <a:custGeom>
            <a:pathLst>
              <a:path extrusionOk="0" h="762" w="190">
                <a:moveTo>
                  <a:pt x="190" y="0"/>
                </a:moveTo>
                <a:cubicBezTo>
                  <a:pt x="95" y="381"/>
                  <a:pt x="95" y="381"/>
                  <a:pt x="0" y="762"/>
                </a:cubicBezTo>
              </a:path>
            </a:pathLst>
          </a:custGeom>
          <a:noFill/>
          <a:ln cap="flat" cmpd="sng" w="9525">
            <a:solidFill>
              <a:schemeClr val="dk2"/>
            </a:solidFill>
            <a:prstDash val="solid"/>
            <a:round/>
            <a:headEnd len="lg" w="lg" type="none"/>
            <a:tailEnd len="lg" w="lg" type="none"/>
          </a:ln>
        </p:spPr>
      </p:sp>
      <p:sp>
        <p:nvSpPr>
          <p:cNvPr id="803" name="Shape 803"/>
          <p:cNvSpPr/>
          <p:nvPr/>
        </p:nvSpPr>
        <p:spPr>
          <a:xfrm>
            <a:off x="457225" y="2813025"/>
            <a:ext cx="123825" cy="29250"/>
          </a:xfrm>
          <a:custGeom>
            <a:pathLst>
              <a:path extrusionOk="0" h="1170" w="4953">
                <a:moveTo>
                  <a:pt x="0" y="190"/>
                </a:moveTo>
                <a:cubicBezTo>
                  <a:pt x="522" y="1757"/>
                  <a:pt x="3784" y="1168"/>
                  <a:pt x="4953" y="0"/>
                </a:cubicBezTo>
              </a:path>
            </a:pathLst>
          </a:custGeom>
          <a:noFill/>
          <a:ln cap="flat" cmpd="sng" w="9525">
            <a:solidFill>
              <a:schemeClr val="dk2"/>
            </a:solidFill>
            <a:prstDash val="solid"/>
            <a:round/>
            <a:headEnd len="lg" w="lg" type="none"/>
            <a:tailEnd len="lg" w="lg" type="none"/>
          </a:ln>
        </p:spPr>
      </p:sp>
      <p:sp>
        <p:nvSpPr>
          <p:cNvPr id="804" name="Shape 804"/>
          <p:cNvSpPr/>
          <p:nvPr/>
        </p:nvSpPr>
        <p:spPr>
          <a:xfrm>
            <a:off x="1518400" y="2081900"/>
            <a:ext cx="123825" cy="37475"/>
          </a:xfrm>
          <a:custGeom>
            <a:pathLst>
              <a:path extrusionOk="0" h="1499" w="4953">
                <a:moveTo>
                  <a:pt x="0" y="254"/>
                </a:moveTo>
                <a:cubicBezTo>
                  <a:pt x="1355" y="-763"/>
                  <a:pt x="3308" y="1806"/>
                  <a:pt x="4953" y="1397"/>
                </a:cubicBezTo>
              </a:path>
            </a:pathLst>
          </a:custGeom>
          <a:noFill/>
          <a:ln cap="flat" cmpd="sng" w="9525">
            <a:solidFill>
              <a:schemeClr val="dk2"/>
            </a:solidFill>
            <a:prstDash val="solid"/>
            <a:round/>
            <a:headEnd len="lg" w="lg" type="none"/>
            <a:tailEnd len="lg" w="lg" type="none"/>
          </a:ln>
        </p:spPr>
      </p:sp>
      <p:sp>
        <p:nvSpPr>
          <p:cNvPr id="805" name="Shape 805"/>
          <p:cNvSpPr/>
          <p:nvPr/>
        </p:nvSpPr>
        <p:spPr>
          <a:xfrm>
            <a:off x="3537700" y="1516325"/>
            <a:ext cx="161925" cy="57150"/>
          </a:xfrm>
          <a:custGeom>
            <a:pathLst>
              <a:path extrusionOk="0" h="2286" w="6477">
                <a:moveTo>
                  <a:pt x="0" y="2286"/>
                </a:moveTo>
                <a:cubicBezTo>
                  <a:pt x="1023" y="237"/>
                  <a:pt x="5046" y="1787"/>
                  <a:pt x="6477" y="0"/>
                </a:cubicBezTo>
              </a:path>
            </a:pathLst>
          </a:custGeom>
          <a:noFill/>
          <a:ln cap="flat" cmpd="sng" w="9525">
            <a:solidFill>
              <a:schemeClr val="dk2"/>
            </a:solidFill>
            <a:prstDash val="solid"/>
            <a:round/>
            <a:headEnd len="lg" w="lg" type="none"/>
            <a:tailEnd len="lg" w="lg" type="none"/>
          </a:ln>
        </p:spPr>
      </p:sp>
      <p:sp>
        <p:nvSpPr>
          <p:cNvPr id="806" name="Shape 806"/>
          <p:cNvSpPr/>
          <p:nvPr/>
        </p:nvSpPr>
        <p:spPr>
          <a:xfrm>
            <a:off x="3558475" y="1604200"/>
            <a:ext cx="171450" cy="14300"/>
          </a:xfrm>
          <a:custGeom>
            <a:pathLst>
              <a:path extrusionOk="0" h="572" w="6858">
                <a:moveTo>
                  <a:pt x="0" y="572"/>
                </a:moveTo>
                <a:cubicBezTo>
                  <a:pt x="2293" y="572"/>
                  <a:pt x="4608" y="451"/>
                  <a:pt x="6858" y="0"/>
                </a:cubicBezTo>
              </a:path>
            </a:pathLst>
          </a:custGeom>
          <a:noFill/>
          <a:ln cap="flat" cmpd="sng" w="9525">
            <a:solidFill>
              <a:schemeClr val="dk2"/>
            </a:solidFill>
            <a:prstDash val="solid"/>
            <a:round/>
            <a:headEnd len="lg" w="lg" type="none"/>
            <a:tailEnd len="lg" w="lg" type="none"/>
          </a:ln>
        </p:spPr>
      </p:sp>
      <p:sp>
        <p:nvSpPr>
          <p:cNvPr id="807" name="Shape 807"/>
          <p:cNvSpPr/>
          <p:nvPr/>
        </p:nvSpPr>
        <p:spPr>
          <a:xfrm>
            <a:off x="6386975" y="1411575"/>
            <a:ext cx="104775" cy="28575"/>
          </a:xfrm>
          <a:custGeom>
            <a:pathLst>
              <a:path extrusionOk="0" h="1143" w="4191">
                <a:moveTo>
                  <a:pt x="0" y="1143"/>
                </a:moveTo>
                <a:cubicBezTo>
                  <a:pt x="869" y="-15"/>
                  <a:pt x="2786" y="352"/>
                  <a:pt x="4191" y="0"/>
                </a:cubicBezTo>
              </a:path>
            </a:pathLst>
          </a:custGeom>
          <a:noFill/>
          <a:ln cap="flat" cmpd="sng" w="9525">
            <a:solidFill>
              <a:schemeClr val="dk2"/>
            </a:solidFill>
            <a:prstDash val="solid"/>
            <a:round/>
            <a:headEnd len="lg" w="lg" type="none"/>
            <a:tailEnd len="lg" w="lg" type="none"/>
          </a:ln>
        </p:spPr>
      </p:sp>
      <p:sp>
        <p:nvSpPr>
          <p:cNvPr id="808" name="Shape 808"/>
          <p:cNvSpPr/>
          <p:nvPr/>
        </p:nvSpPr>
        <p:spPr>
          <a:xfrm>
            <a:off x="6387850" y="1558144"/>
            <a:ext cx="128575" cy="14925"/>
          </a:xfrm>
          <a:custGeom>
            <a:pathLst>
              <a:path extrusionOk="0" h="597" w="5143">
                <a:moveTo>
                  <a:pt x="0" y="597"/>
                </a:moveTo>
                <a:cubicBezTo>
                  <a:pt x="1346" y="-480"/>
                  <a:pt x="3441" y="309"/>
                  <a:pt x="5143" y="25"/>
                </a:cubicBezTo>
              </a:path>
            </a:pathLst>
          </a:custGeom>
          <a:noFill/>
          <a:ln cap="flat" cmpd="sng" w="9525">
            <a:solidFill>
              <a:schemeClr val="dk2"/>
            </a:solidFill>
            <a:prstDash val="solid"/>
            <a:round/>
            <a:headEnd len="lg" w="lg" type="none"/>
            <a:tailEnd len="lg" w="lg" type="none"/>
          </a:ln>
        </p:spPr>
      </p:sp>
      <p:sp>
        <p:nvSpPr>
          <p:cNvPr id="809" name="Shape 809"/>
          <p:cNvSpPr/>
          <p:nvPr/>
        </p:nvSpPr>
        <p:spPr>
          <a:xfrm>
            <a:off x="6368800" y="1699624"/>
            <a:ext cx="133350" cy="25850"/>
          </a:xfrm>
          <a:custGeom>
            <a:pathLst>
              <a:path extrusionOk="0" h="1034" w="5334">
                <a:moveTo>
                  <a:pt x="0" y="1034"/>
                </a:moveTo>
                <a:cubicBezTo>
                  <a:pt x="1277" y="-243"/>
                  <a:pt x="3527" y="81"/>
                  <a:pt x="5334" y="81"/>
                </a:cubicBezTo>
              </a:path>
            </a:pathLst>
          </a:custGeom>
          <a:noFill/>
          <a:ln cap="flat" cmpd="sng" w="9525">
            <a:solidFill>
              <a:schemeClr val="dk2"/>
            </a:solidFill>
            <a:prstDash val="solid"/>
            <a:round/>
            <a:headEnd len="lg" w="lg" type="none"/>
            <a:tailEnd len="lg" w="lg" type="none"/>
          </a:ln>
        </p:spPr>
      </p:sp>
      <p:sp>
        <p:nvSpPr>
          <p:cNvPr id="810" name="Shape 810"/>
          <p:cNvSpPr/>
          <p:nvPr/>
        </p:nvSpPr>
        <p:spPr>
          <a:xfrm>
            <a:off x="6387850" y="1847728"/>
            <a:ext cx="119050" cy="15850"/>
          </a:xfrm>
          <a:custGeom>
            <a:pathLst>
              <a:path extrusionOk="0" h="634" w="4762">
                <a:moveTo>
                  <a:pt x="0" y="634"/>
                </a:moveTo>
                <a:cubicBezTo>
                  <a:pt x="1370" y="-188"/>
                  <a:pt x="3163" y="63"/>
                  <a:pt x="4762" y="63"/>
                </a:cubicBezTo>
              </a:path>
            </a:pathLst>
          </a:custGeom>
          <a:noFill/>
          <a:ln cap="flat" cmpd="sng" w="9525">
            <a:solidFill>
              <a:schemeClr val="dk2"/>
            </a:solidFill>
            <a:prstDash val="solid"/>
            <a:round/>
            <a:headEnd len="lg" w="lg" type="none"/>
            <a:tailEnd len="lg" w="lg" type="none"/>
          </a:ln>
        </p:spPr>
      </p:sp>
      <p:sp>
        <p:nvSpPr>
          <p:cNvPr id="811" name="Shape 811"/>
          <p:cNvSpPr/>
          <p:nvPr/>
        </p:nvSpPr>
        <p:spPr>
          <a:xfrm>
            <a:off x="6378325" y="1920443"/>
            <a:ext cx="133350" cy="38375"/>
          </a:xfrm>
          <a:custGeom>
            <a:pathLst>
              <a:path extrusionOk="0" h="1535" w="5334">
                <a:moveTo>
                  <a:pt x="0" y="1535"/>
                </a:moveTo>
                <a:cubicBezTo>
                  <a:pt x="1217" y="165"/>
                  <a:pt x="3571" y="-301"/>
                  <a:pt x="5334" y="202"/>
                </a:cubicBezTo>
              </a:path>
            </a:pathLst>
          </a:custGeom>
          <a:noFill/>
          <a:ln cap="flat" cmpd="sng" w="9525">
            <a:solidFill>
              <a:schemeClr val="dk2"/>
            </a:solidFill>
            <a:prstDash val="solid"/>
            <a:round/>
            <a:headEnd len="lg" w="lg" type="none"/>
            <a:tailEnd len="lg" w="lg" type="none"/>
          </a:ln>
        </p:spPr>
      </p:sp>
      <p:sp>
        <p:nvSpPr>
          <p:cNvPr id="812" name="Shape 812"/>
          <p:cNvSpPr/>
          <p:nvPr/>
        </p:nvSpPr>
        <p:spPr>
          <a:xfrm>
            <a:off x="3845100" y="1684671"/>
            <a:ext cx="109525" cy="17800"/>
          </a:xfrm>
          <a:custGeom>
            <a:pathLst>
              <a:path extrusionOk="0" h="712" w="4381">
                <a:moveTo>
                  <a:pt x="0" y="712"/>
                </a:moveTo>
                <a:cubicBezTo>
                  <a:pt x="1360" y="167"/>
                  <a:pt x="3069" y="-324"/>
                  <a:pt x="4381" y="331"/>
                </a:cubicBezTo>
              </a:path>
            </a:pathLst>
          </a:custGeom>
          <a:noFill/>
          <a:ln cap="flat" cmpd="sng" w="9525">
            <a:solidFill>
              <a:schemeClr val="dk2"/>
            </a:solidFill>
            <a:prstDash val="solid"/>
            <a:round/>
            <a:headEnd len="lg" w="lg" type="none"/>
            <a:tailEnd len="lg" w="lg" type="none"/>
          </a:ln>
        </p:spPr>
      </p:sp>
      <p:sp>
        <p:nvSpPr>
          <p:cNvPr id="813" name="Shape 813"/>
          <p:cNvSpPr/>
          <p:nvPr/>
        </p:nvSpPr>
        <p:spPr>
          <a:xfrm>
            <a:off x="3836000" y="1774942"/>
            <a:ext cx="104775" cy="17600"/>
          </a:xfrm>
          <a:custGeom>
            <a:pathLst>
              <a:path extrusionOk="0" h="704" w="4191">
                <a:moveTo>
                  <a:pt x="0" y="704"/>
                </a:moveTo>
                <a:cubicBezTo>
                  <a:pt x="880" y="-397"/>
                  <a:pt x="2781" y="132"/>
                  <a:pt x="4191" y="132"/>
                </a:cubicBezTo>
              </a:path>
            </a:pathLst>
          </a:custGeom>
          <a:noFill/>
          <a:ln cap="flat" cmpd="sng" w="9525">
            <a:solidFill>
              <a:schemeClr val="dk2"/>
            </a:solidFill>
            <a:prstDash val="solid"/>
            <a:round/>
            <a:headEnd len="lg" w="lg" type="none"/>
            <a:tailEnd len="lg" w="lg" type="none"/>
          </a:ln>
        </p:spPr>
      </p:sp>
      <p:sp>
        <p:nvSpPr>
          <p:cNvPr id="814" name="Shape 814"/>
          <p:cNvSpPr/>
          <p:nvPr/>
        </p:nvSpPr>
        <p:spPr>
          <a:xfrm>
            <a:off x="3845525" y="1825875"/>
            <a:ext cx="142875" cy="42875"/>
          </a:xfrm>
          <a:custGeom>
            <a:pathLst>
              <a:path extrusionOk="0" h="1715" w="5715">
                <a:moveTo>
                  <a:pt x="0" y="1715"/>
                </a:moveTo>
                <a:cubicBezTo>
                  <a:pt x="1406" y="308"/>
                  <a:pt x="3785" y="483"/>
                  <a:pt x="5715" y="0"/>
                </a:cubicBezTo>
              </a:path>
            </a:pathLst>
          </a:custGeom>
          <a:noFill/>
          <a:ln cap="flat" cmpd="sng" w="9525">
            <a:solidFill>
              <a:schemeClr val="dk2"/>
            </a:solidFill>
            <a:prstDash val="solid"/>
            <a:round/>
            <a:headEnd len="lg" w="lg" type="none"/>
            <a:tailEnd len="lg" w="lg" type="none"/>
          </a:ln>
        </p:spPr>
      </p:sp>
      <p:sp>
        <p:nvSpPr>
          <p:cNvPr id="815" name="Shape 815"/>
          <p:cNvSpPr/>
          <p:nvPr/>
        </p:nvSpPr>
        <p:spPr>
          <a:xfrm>
            <a:off x="4159850" y="1411550"/>
            <a:ext cx="142875" cy="90475"/>
          </a:xfrm>
          <a:custGeom>
            <a:pathLst>
              <a:path extrusionOk="0" h="3619" w="5715">
                <a:moveTo>
                  <a:pt x="0" y="3619"/>
                </a:moveTo>
                <a:cubicBezTo>
                  <a:pt x="1008" y="1602"/>
                  <a:pt x="4271" y="1732"/>
                  <a:pt x="5715" y="0"/>
                </a:cubicBezTo>
              </a:path>
            </a:pathLst>
          </a:custGeom>
          <a:noFill/>
          <a:ln cap="flat" cmpd="sng" w="9525">
            <a:solidFill>
              <a:schemeClr val="dk2"/>
            </a:solidFill>
            <a:prstDash val="solid"/>
            <a:round/>
            <a:headEnd len="lg" w="lg" type="none"/>
            <a:tailEnd len="lg" w="lg" type="none"/>
          </a:ln>
        </p:spPr>
      </p:sp>
      <p:sp>
        <p:nvSpPr>
          <p:cNvPr id="816" name="Shape 816"/>
          <p:cNvSpPr/>
          <p:nvPr/>
        </p:nvSpPr>
        <p:spPr>
          <a:xfrm>
            <a:off x="4197950" y="1521075"/>
            <a:ext cx="114300" cy="71450"/>
          </a:xfrm>
          <a:custGeom>
            <a:pathLst>
              <a:path extrusionOk="0" h="2858" w="4572">
                <a:moveTo>
                  <a:pt x="0" y="2858"/>
                </a:moveTo>
                <a:cubicBezTo>
                  <a:pt x="1453" y="1801"/>
                  <a:pt x="2989" y="852"/>
                  <a:pt x="4572" y="0"/>
                </a:cubicBezTo>
              </a:path>
            </a:pathLst>
          </a:custGeom>
          <a:noFill/>
          <a:ln cap="flat" cmpd="sng" w="9525">
            <a:solidFill>
              <a:schemeClr val="dk2"/>
            </a:solidFill>
            <a:prstDash val="solid"/>
            <a:round/>
            <a:headEnd len="lg" w="lg" type="none"/>
            <a:tailEnd len="lg" w="lg" type="none"/>
          </a:ln>
        </p:spPr>
      </p:sp>
      <p:sp>
        <p:nvSpPr>
          <p:cNvPr id="817" name="Shape 817"/>
          <p:cNvSpPr/>
          <p:nvPr/>
        </p:nvSpPr>
        <p:spPr>
          <a:xfrm>
            <a:off x="5126650" y="1668725"/>
            <a:ext cx="100000" cy="14275"/>
          </a:xfrm>
          <a:custGeom>
            <a:pathLst>
              <a:path extrusionOk="0" h="571" w="4000">
                <a:moveTo>
                  <a:pt x="0" y="571"/>
                </a:moveTo>
                <a:cubicBezTo>
                  <a:pt x="1333" y="380"/>
                  <a:pt x="2666" y="190"/>
                  <a:pt x="4000" y="0"/>
                </a:cubicBezTo>
              </a:path>
            </a:pathLst>
          </a:custGeom>
          <a:noFill/>
          <a:ln cap="flat" cmpd="sng" w="9525">
            <a:solidFill>
              <a:schemeClr val="dk2"/>
            </a:solidFill>
            <a:prstDash val="solid"/>
            <a:round/>
            <a:headEnd len="lg" w="lg" type="none"/>
            <a:tailEnd len="lg" w="lg" type="none"/>
          </a:ln>
        </p:spPr>
      </p:sp>
      <p:sp>
        <p:nvSpPr>
          <p:cNvPr id="818" name="Shape 818"/>
          <p:cNvSpPr/>
          <p:nvPr/>
        </p:nvSpPr>
        <p:spPr>
          <a:xfrm>
            <a:off x="4607525" y="1702050"/>
            <a:ext cx="95250" cy="19050"/>
          </a:xfrm>
          <a:custGeom>
            <a:pathLst>
              <a:path extrusionOk="0" h="762" w="3810">
                <a:moveTo>
                  <a:pt x="0" y="762"/>
                </a:moveTo>
                <a:cubicBezTo>
                  <a:pt x="1098" y="75"/>
                  <a:pt x="2597" y="455"/>
                  <a:pt x="3810" y="0"/>
                </a:cubicBezTo>
              </a:path>
            </a:pathLst>
          </a:custGeom>
          <a:noFill/>
          <a:ln cap="flat" cmpd="sng" w="9525">
            <a:solidFill>
              <a:schemeClr val="dk2"/>
            </a:solidFill>
            <a:prstDash val="solid"/>
            <a:round/>
            <a:headEnd len="lg" w="lg" type="none"/>
            <a:tailEnd len="lg" w="lg" type="none"/>
          </a:ln>
        </p:spPr>
      </p:sp>
      <p:sp>
        <p:nvSpPr>
          <p:cNvPr id="819" name="Shape 819"/>
          <p:cNvSpPr/>
          <p:nvPr/>
        </p:nvSpPr>
        <p:spPr>
          <a:xfrm>
            <a:off x="4250350" y="1859225"/>
            <a:ext cx="90475" cy="9525"/>
          </a:xfrm>
          <a:custGeom>
            <a:pathLst>
              <a:path extrusionOk="0" h="381" w="3619">
                <a:moveTo>
                  <a:pt x="0" y="381"/>
                </a:moveTo>
                <a:cubicBezTo>
                  <a:pt x="1009" y="-291"/>
                  <a:pt x="2492" y="450"/>
                  <a:pt x="3619" y="0"/>
                </a:cubicBezTo>
              </a:path>
            </a:pathLst>
          </a:custGeom>
          <a:noFill/>
          <a:ln cap="flat" cmpd="sng" w="9525">
            <a:solidFill>
              <a:schemeClr val="dk2"/>
            </a:solidFill>
            <a:prstDash val="solid"/>
            <a:round/>
            <a:headEnd len="lg" w="lg" type="none"/>
            <a:tailEnd len="lg" w="lg" type="none"/>
          </a:ln>
        </p:spPr>
      </p:sp>
      <p:sp>
        <p:nvSpPr>
          <p:cNvPr id="820" name="Shape 820"/>
          <p:cNvSpPr/>
          <p:nvPr/>
        </p:nvSpPr>
        <p:spPr>
          <a:xfrm>
            <a:off x="4250350" y="1952524"/>
            <a:ext cx="123825" cy="11475"/>
          </a:xfrm>
          <a:custGeom>
            <a:pathLst>
              <a:path extrusionOk="0" h="459" w="4953">
                <a:moveTo>
                  <a:pt x="0" y="459"/>
                </a:moveTo>
                <a:cubicBezTo>
                  <a:pt x="1347" y="-504"/>
                  <a:pt x="3346" y="478"/>
                  <a:pt x="4953" y="78"/>
                </a:cubicBezTo>
              </a:path>
            </a:pathLst>
          </a:custGeom>
          <a:noFill/>
          <a:ln cap="flat" cmpd="sng" w="9525">
            <a:solidFill>
              <a:schemeClr val="dk2"/>
            </a:solidFill>
            <a:prstDash val="solid"/>
            <a:round/>
            <a:headEnd len="lg" w="lg" type="none"/>
            <a:tailEnd len="lg" w="lg" type="none"/>
          </a:ln>
        </p:spPr>
      </p:sp>
      <p:sp>
        <p:nvSpPr>
          <p:cNvPr id="821" name="Shape 821"/>
          <p:cNvSpPr/>
          <p:nvPr/>
        </p:nvSpPr>
        <p:spPr>
          <a:xfrm>
            <a:off x="4264625" y="1906850"/>
            <a:ext cx="95250" cy="23800"/>
          </a:xfrm>
          <a:custGeom>
            <a:pathLst>
              <a:path extrusionOk="0" h="952" w="3810">
                <a:moveTo>
                  <a:pt x="0" y="952"/>
                </a:moveTo>
                <a:cubicBezTo>
                  <a:pt x="674" y="-170"/>
                  <a:pt x="2639" y="585"/>
                  <a:pt x="3810" y="0"/>
                </a:cubicBezTo>
              </a:path>
            </a:pathLst>
          </a:custGeom>
          <a:noFill/>
          <a:ln cap="flat" cmpd="sng" w="9525">
            <a:solidFill>
              <a:schemeClr val="dk2"/>
            </a:solidFill>
            <a:prstDash val="solid"/>
            <a:round/>
            <a:headEnd len="lg" w="lg" type="none"/>
            <a:tailEnd len="lg" w="lg" type="none"/>
          </a:ln>
        </p:spPr>
      </p:sp>
      <p:sp>
        <p:nvSpPr>
          <p:cNvPr id="822" name="Shape 822"/>
          <p:cNvSpPr/>
          <p:nvPr/>
        </p:nvSpPr>
        <p:spPr>
          <a:xfrm>
            <a:off x="4659925" y="2149725"/>
            <a:ext cx="157150" cy="28575"/>
          </a:xfrm>
          <a:custGeom>
            <a:pathLst>
              <a:path extrusionOk="0" h="1143" w="6286">
                <a:moveTo>
                  <a:pt x="0" y="1143"/>
                </a:moveTo>
                <a:cubicBezTo>
                  <a:pt x="1751" y="-69"/>
                  <a:pt x="4623" y="1330"/>
                  <a:pt x="6286" y="0"/>
                </a:cubicBezTo>
              </a:path>
            </a:pathLst>
          </a:custGeom>
          <a:noFill/>
          <a:ln cap="flat" cmpd="sng" w="9525">
            <a:solidFill>
              <a:schemeClr val="dk2"/>
            </a:solidFill>
            <a:prstDash val="solid"/>
            <a:round/>
            <a:headEnd len="lg" w="lg" type="none"/>
            <a:tailEnd len="lg" w="lg" type="none"/>
          </a:ln>
        </p:spPr>
      </p:sp>
      <p:sp>
        <p:nvSpPr>
          <p:cNvPr id="823" name="Shape 823"/>
          <p:cNvSpPr/>
          <p:nvPr/>
        </p:nvSpPr>
        <p:spPr>
          <a:xfrm>
            <a:off x="4959950" y="2364050"/>
            <a:ext cx="123825" cy="42850"/>
          </a:xfrm>
          <a:custGeom>
            <a:pathLst>
              <a:path extrusionOk="0" h="1714" w="4953">
                <a:moveTo>
                  <a:pt x="0" y="1714"/>
                </a:moveTo>
                <a:cubicBezTo>
                  <a:pt x="1150" y="399"/>
                  <a:pt x="3205" y="0"/>
                  <a:pt x="4953" y="0"/>
                </a:cubicBezTo>
              </a:path>
            </a:pathLst>
          </a:custGeom>
          <a:noFill/>
          <a:ln cap="flat" cmpd="sng" w="9525">
            <a:solidFill>
              <a:schemeClr val="dk2"/>
            </a:solidFill>
            <a:prstDash val="solid"/>
            <a:round/>
            <a:headEnd len="lg" w="lg" type="none"/>
            <a:tailEnd len="lg" w="lg" type="none"/>
          </a:ln>
        </p:spPr>
      </p:sp>
      <p:sp>
        <p:nvSpPr>
          <p:cNvPr id="824" name="Shape 824"/>
          <p:cNvSpPr/>
          <p:nvPr/>
        </p:nvSpPr>
        <p:spPr>
          <a:xfrm>
            <a:off x="4945675" y="2464050"/>
            <a:ext cx="133350" cy="38100"/>
          </a:xfrm>
          <a:custGeom>
            <a:pathLst>
              <a:path extrusionOk="0" h="1524" w="5334">
                <a:moveTo>
                  <a:pt x="0" y="1524"/>
                </a:moveTo>
                <a:cubicBezTo>
                  <a:pt x="1374" y="287"/>
                  <a:pt x="3540" y="448"/>
                  <a:pt x="5334" y="0"/>
                </a:cubicBezTo>
              </a:path>
            </a:pathLst>
          </a:custGeom>
          <a:noFill/>
          <a:ln cap="flat" cmpd="sng" w="9525">
            <a:solidFill>
              <a:schemeClr val="dk2"/>
            </a:solidFill>
            <a:prstDash val="solid"/>
            <a:round/>
            <a:headEnd len="lg" w="lg" type="none"/>
            <a:tailEnd len="lg" w="lg" type="none"/>
          </a:ln>
        </p:spPr>
      </p:sp>
      <p:sp>
        <p:nvSpPr>
          <p:cNvPr id="825" name="Shape 825"/>
          <p:cNvSpPr/>
          <p:nvPr/>
        </p:nvSpPr>
        <p:spPr>
          <a:xfrm>
            <a:off x="3978875" y="2130675"/>
            <a:ext cx="119075" cy="19050"/>
          </a:xfrm>
          <a:custGeom>
            <a:pathLst>
              <a:path extrusionOk="0" h="762" w="4763">
                <a:moveTo>
                  <a:pt x="0" y="762"/>
                </a:moveTo>
                <a:cubicBezTo>
                  <a:pt x="1255" y="-242"/>
                  <a:pt x="3186" y="315"/>
                  <a:pt x="4763" y="0"/>
                </a:cubicBezTo>
              </a:path>
            </a:pathLst>
          </a:custGeom>
          <a:noFill/>
          <a:ln cap="flat" cmpd="sng" w="9525">
            <a:solidFill>
              <a:schemeClr val="dk2"/>
            </a:solidFill>
            <a:prstDash val="solid"/>
            <a:round/>
            <a:headEnd len="lg" w="lg" type="none"/>
            <a:tailEnd len="lg" w="lg" type="none"/>
          </a:ln>
        </p:spPr>
      </p:sp>
      <p:sp>
        <p:nvSpPr>
          <p:cNvPr id="826" name="Shape 826"/>
          <p:cNvSpPr/>
          <p:nvPr/>
        </p:nvSpPr>
        <p:spPr>
          <a:xfrm>
            <a:off x="3959825" y="2258122"/>
            <a:ext cx="71450" cy="15425"/>
          </a:xfrm>
          <a:custGeom>
            <a:pathLst>
              <a:path extrusionOk="0" h="617" w="2858">
                <a:moveTo>
                  <a:pt x="0" y="617"/>
                </a:moveTo>
                <a:cubicBezTo>
                  <a:pt x="840" y="150"/>
                  <a:pt x="1998" y="-193"/>
                  <a:pt x="2858" y="236"/>
                </a:cubicBezTo>
              </a:path>
            </a:pathLst>
          </a:custGeom>
          <a:noFill/>
          <a:ln cap="flat" cmpd="sng" w="9525">
            <a:solidFill>
              <a:schemeClr val="dk2"/>
            </a:solidFill>
            <a:prstDash val="solid"/>
            <a:round/>
            <a:headEnd len="lg" w="lg" type="none"/>
            <a:tailEnd len="lg" w="lg" type="none"/>
          </a:ln>
        </p:spPr>
      </p:sp>
      <p:sp>
        <p:nvSpPr>
          <p:cNvPr id="827" name="Shape 827"/>
          <p:cNvSpPr/>
          <p:nvPr/>
        </p:nvSpPr>
        <p:spPr>
          <a:xfrm>
            <a:off x="3545500" y="1981146"/>
            <a:ext cx="138100" cy="35650"/>
          </a:xfrm>
          <a:custGeom>
            <a:pathLst>
              <a:path extrusionOk="0" h="1426" w="5524">
                <a:moveTo>
                  <a:pt x="0" y="93"/>
                </a:moveTo>
                <a:cubicBezTo>
                  <a:pt x="1857" y="-279"/>
                  <a:pt x="3629" y="1426"/>
                  <a:pt x="5524" y="1426"/>
                </a:cubicBezTo>
              </a:path>
            </a:pathLst>
          </a:custGeom>
          <a:noFill/>
          <a:ln cap="flat" cmpd="sng" w="9525">
            <a:solidFill>
              <a:schemeClr val="dk2"/>
            </a:solidFill>
            <a:prstDash val="solid"/>
            <a:round/>
            <a:headEnd len="lg" w="lg" type="none"/>
            <a:tailEnd len="lg" w="lg" type="none"/>
          </a:ln>
        </p:spPr>
      </p:sp>
      <p:sp>
        <p:nvSpPr>
          <p:cNvPr id="828" name="Shape 828"/>
          <p:cNvSpPr/>
          <p:nvPr/>
        </p:nvSpPr>
        <p:spPr>
          <a:xfrm>
            <a:off x="3516925" y="2090354"/>
            <a:ext cx="128575" cy="21700"/>
          </a:xfrm>
          <a:custGeom>
            <a:pathLst>
              <a:path extrusionOk="0" h="868" w="5143">
                <a:moveTo>
                  <a:pt x="0" y="297"/>
                </a:moveTo>
                <a:cubicBezTo>
                  <a:pt x="1507" y="-541"/>
                  <a:pt x="3431" y="654"/>
                  <a:pt x="5143" y="868"/>
                </a:cubicBezTo>
              </a:path>
            </a:pathLst>
          </a:custGeom>
          <a:noFill/>
          <a:ln cap="flat" cmpd="sng" w="9525">
            <a:solidFill>
              <a:schemeClr val="dk2"/>
            </a:solidFill>
            <a:prstDash val="solid"/>
            <a:round/>
            <a:headEnd len="lg" w="lg" type="none"/>
            <a:tailEnd len="lg" w="lg" type="none"/>
          </a:ln>
        </p:spPr>
      </p:sp>
      <p:sp>
        <p:nvSpPr>
          <p:cNvPr id="829" name="Shape 829"/>
          <p:cNvSpPr/>
          <p:nvPr/>
        </p:nvSpPr>
        <p:spPr>
          <a:xfrm>
            <a:off x="3555025" y="2559300"/>
            <a:ext cx="128575" cy="47625"/>
          </a:xfrm>
          <a:custGeom>
            <a:pathLst>
              <a:path extrusionOk="0" h="1905" w="5143">
                <a:moveTo>
                  <a:pt x="0" y="1905"/>
                </a:moveTo>
                <a:cubicBezTo>
                  <a:pt x="940" y="337"/>
                  <a:pt x="3385" y="502"/>
                  <a:pt x="5143" y="0"/>
                </a:cubicBezTo>
              </a:path>
            </a:pathLst>
          </a:custGeom>
          <a:noFill/>
          <a:ln cap="flat" cmpd="sng" w="9525">
            <a:solidFill>
              <a:schemeClr val="dk2"/>
            </a:solidFill>
            <a:prstDash val="solid"/>
            <a:round/>
            <a:headEnd len="lg" w="lg" type="none"/>
            <a:tailEnd len="lg" w="lg" type="none"/>
          </a:ln>
        </p:spPr>
      </p:sp>
      <p:sp>
        <p:nvSpPr>
          <p:cNvPr id="830" name="Shape 830"/>
          <p:cNvSpPr/>
          <p:nvPr/>
        </p:nvSpPr>
        <p:spPr>
          <a:xfrm>
            <a:off x="3578825" y="2645025"/>
            <a:ext cx="138125" cy="61925"/>
          </a:xfrm>
          <a:custGeom>
            <a:pathLst>
              <a:path extrusionOk="0" h="2477" w="5525">
                <a:moveTo>
                  <a:pt x="0" y="2477"/>
                </a:moveTo>
                <a:cubicBezTo>
                  <a:pt x="1329" y="958"/>
                  <a:pt x="3610" y="638"/>
                  <a:pt x="5525" y="0"/>
                </a:cubicBezTo>
              </a:path>
            </a:pathLst>
          </a:custGeom>
          <a:noFill/>
          <a:ln cap="flat" cmpd="sng" w="9525">
            <a:solidFill>
              <a:schemeClr val="dk2"/>
            </a:solidFill>
            <a:prstDash val="solid"/>
            <a:round/>
            <a:headEnd len="lg" w="lg" type="none"/>
            <a:tailEnd len="lg" w="lg" type="none"/>
          </a:ln>
        </p:spPr>
      </p:sp>
      <p:sp>
        <p:nvSpPr>
          <p:cNvPr id="831" name="Shape 831"/>
          <p:cNvSpPr/>
          <p:nvPr/>
        </p:nvSpPr>
        <p:spPr>
          <a:xfrm>
            <a:off x="4136050" y="2277599"/>
            <a:ext cx="114300" cy="34050"/>
          </a:xfrm>
          <a:custGeom>
            <a:pathLst>
              <a:path extrusionOk="0" h="1362" w="4572">
                <a:moveTo>
                  <a:pt x="0" y="1362"/>
                </a:moveTo>
                <a:cubicBezTo>
                  <a:pt x="933" y="116"/>
                  <a:pt x="3237" y="-391"/>
                  <a:pt x="4572" y="410"/>
                </a:cubicBezTo>
              </a:path>
            </a:pathLst>
          </a:custGeom>
          <a:noFill/>
          <a:ln cap="flat" cmpd="sng" w="9525">
            <a:solidFill>
              <a:schemeClr val="dk2"/>
            </a:solidFill>
            <a:prstDash val="solid"/>
            <a:round/>
            <a:headEnd len="lg" w="lg" type="none"/>
            <a:tailEnd len="lg" w="lg" type="none"/>
          </a:ln>
        </p:spPr>
      </p:sp>
      <p:sp>
        <p:nvSpPr>
          <p:cNvPr id="832" name="Shape 832"/>
          <p:cNvSpPr/>
          <p:nvPr/>
        </p:nvSpPr>
        <p:spPr>
          <a:xfrm>
            <a:off x="4150325" y="2345000"/>
            <a:ext cx="123825" cy="61900"/>
          </a:xfrm>
          <a:custGeom>
            <a:pathLst>
              <a:path extrusionOk="0" h="2476" w="4953">
                <a:moveTo>
                  <a:pt x="0" y="2476"/>
                </a:moveTo>
                <a:cubicBezTo>
                  <a:pt x="825" y="825"/>
                  <a:pt x="3350" y="916"/>
                  <a:pt x="4953" y="0"/>
                </a:cubicBezTo>
              </a:path>
            </a:pathLst>
          </a:custGeom>
          <a:noFill/>
          <a:ln cap="flat" cmpd="sng" w="9525">
            <a:solidFill>
              <a:schemeClr val="dk2"/>
            </a:solidFill>
            <a:prstDash val="solid"/>
            <a:round/>
            <a:headEnd len="lg" w="lg" type="none"/>
            <a:tailEnd len="lg" w="lg" type="none"/>
          </a:ln>
        </p:spPr>
      </p:sp>
      <p:sp>
        <p:nvSpPr>
          <p:cNvPr id="833" name="Shape 833"/>
          <p:cNvSpPr/>
          <p:nvPr/>
        </p:nvSpPr>
        <p:spPr>
          <a:xfrm>
            <a:off x="4188425" y="2638026"/>
            <a:ext cx="166700" cy="11775"/>
          </a:xfrm>
          <a:custGeom>
            <a:pathLst>
              <a:path extrusionOk="0" h="471" w="6668">
                <a:moveTo>
                  <a:pt x="0" y="471"/>
                </a:moveTo>
                <a:cubicBezTo>
                  <a:pt x="2032" y="-431"/>
                  <a:pt x="4444" y="280"/>
                  <a:pt x="6668" y="280"/>
                </a:cubicBezTo>
              </a:path>
            </a:pathLst>
          </a:custGeom>
          <a:noFill/>
          <a:ln cap="flat" cmpd="sng" w="9525">
            <a:solidFill>
              <a:schemeClr val="dk2"/>
            </a:solidFill>
            <a:prstDash val="solid"/>
            <a:round/>
            <a:headEnd len="lg" w="lg" type="none"/>
            <a:tailEnd len="lg" w="lg" type="none"/>
          </a:ln>
        </p:spPr>
      </p:sp>
      <p:sp>
        <p:nvSpPr>
          <p:cNvPr id="834" name="Shape 834"/>
          <p:cNvSpPr/>
          <p:nvPr/>
        </p:nvSpPr>
        <p:spPr>
          <a:xfrm>
            <a:off x="4183675" y="2697850"/>
            <a:ext cx="147625" cy="42850"/>
          </a:xfrm>
          <a:custGeom>
            <a:pathLst>
              <a:path extrusionOk="0" h="1714" w="5905">
                <a:moveTo>
                  <a:pt x="0" y="1714"/>
                </a:moveTo>
                <a:cubicBezTo>
                  <a:pt x="1667" y="522"/>
                  <a:pt x="4264" y="1229"/>
                  <a:pt x="5905" y="0"/>
                </a:cubicBezTo>
              </a:path>
            </a:pathLst>
          </a:custGeom>
          <a:noFill/>
          <a:ln cap="flat" cmpd="sng" w="9525">
            <a:solidFill>
              <a:schemeClr val="dk2"/>
            </a:solidFill>
            <a:prstDash val="solid"/>
            <a:round/>
            <a:headEnd len="lg" w="lg" type="none"/>
            <a:tailEnd len="lg" w="lg" type="none"/>
          </a:ln>
        </p:spPr>
      </p:sp>
      <p:sp>
        <p:nvSpPr>
          <p:cNvPr id="835" name="Shape 835"/>
          <p:cNvSpPr/>
          <p:nvPr/>
        </p:nvSpPr>
        <p:spPr>
          <a:xfrm>
            <a:off x="4659925" y="2642897"/>
            <a:ext cx="104775" cy="40650"/>
          </a:xfrm>
          <a:custGeom>
            <a:pathLst>
              <a:path extrusionOk="0" h="1626" w="4191">
                <a:moveTo>
                  <a:pt x="0" y="102"/>
                </a:moveTo>
                <a:cubicBezTo>
                  <a:pt x="1429" y="-306"/>
                  <a:pt x="2810" y="1074"/>
                  <a:pt x="4191" y="1626"/>
                </a:cubicBezTo>
              </a:path>
            </a:pathLst>
          </a:custGeom>
          <a:noFill/>
          <a:ln cap="flat" cmpd="sng" w="9525">
            <a:solidFill>
              <a:schemeClr val="dk2"/>
            </a:solidFill>
            <a:prstDash val="solid"/>
            <a:round/>
            <a:headEnd len="lg" w="lg" type="none"/>
            <a:tailEnd len="lg" w="lg" type="none"/>
          </a:ln>
        </p:spPr>
      </p:sp>
      <p:sp>
        <p:nvSpPr>
          <p:cNvPr id="836" name="Shape 836"/>
          <p:cNvSpPr/>
          <p:nvPr/>
        </p:nvSpPr>
        <p:spPr>
          <a:xfrm>
            <a:off x="4588475" y="2754894"/>
            <a:ext cx="171450" cy="23900"/>
          </a:xfrm>
          <a:custGeom>
            <a:pathLst>
              <a:path extrusionOk="0" h="956" w="6858">
                <a:moveTo>
                  <a:pt x="0" y="956"/>
                </a:moveTo>
                <a:cubicBezTo>
                  <a:pt x="1741" y="-536"/>
                  <a:pt x="4581" y="99"/>
                  <a:pt x="6858" y="385"/>
                </a:cubicBezTo>
              </a:path>
            </a:pathLst>
          </a:custGeom>
          <a:noFill/>
          <a:ln cap="flat" cmpd="sng" w="9525">
            <a:solidFill>
              <a:schemeClr val="dk2"/>
            </a:solidFill>
            <a:prstDash val="solid"/>
            <a:round/>
            <a:headEnd len="lg" w="lg" type="none"/>
            <a:tailEnd len="lg" w="lg" type="none"/>
          </a:ln>
        </p:spPr>
      </p:sp>
      <p:sp>
        <p:nvSpPr>
          <p:cNvPr id="837" name="Shape 837"/>
          <p:cNvSpPr/>
          <p:nvPr/>
        </p:nvSpPr>
        <p:spPr>
          <a:xfrm>
            <a:off x="6705875" y="1405875"/>
            <a:ext cx="1257825" cy="130225"/>
          </a:xfrm>
          <a:custGeom>
            <a:pathLst>
              <a:path extrusionOk="0" h="5209" w="50313">
                <a:moveTo>
                  <a:pt x="0" y="4486"/>
                </a:moveTo>
                <a:cubicBezTo>
                  <a:pt x="1312" y="3611"/>
                  <a:pt x="2904" y="1296"/>
                  <a:pt x="4166" y="2243"/>
                </a:cubicBezTo>
                <a:cubicBezTo>
                  <a:pt x="5253" y="3058"/>
                  <a:pt x="5731" y="5456"/>
                  <a:pt x="7050" y="5127"/>
                </a:cubicBezTo>
                <a:cubicBezTo>
                  <a:pt x="9442" y="4528"/>
                  <a:pt x="11992" y="4057"/>
                  <a:pt x="14421" y="4486"/>
                </a:cubicBezTo>
                <a:cubicBezTo>
                  <a:pt x="17050" y="4949"/>
                  <a:pt x="19441" y="2243"/>
                  <a:pt x="22112" y="2243"/>
                </a:cubicBezTo>
                <a:cubicBezTo>
                  <a:pt x="23450" y="2243"/>
                  <a:pt x="24334" y="4475"/>
                  <a:pt x="25637" y="4166"/>
                </a:cubicBezTo>
                <a:cubicBezTo>
                  <a:pt x="30804" y="2935"/>
                  <a:pt x="35707" y="0"/>
                  <a:pt x="41020" y="0"/>
                </a:cubicBezTo>
                <a:cubicBezTo>
                  <a:pt x="44125" y="0"/>
                  <a:pt x="47334" y="1516"/>
                  <a:pt x="50313" y="641"/>
                </a:cubicBezTo>
              </a:path>
            </a:pathLst>
          </a:custGeom>
          <a:noFill/>
          <a:ln cap="flat" cmpd="sng" w="38100">
            <a:solidFill>
              <a:schemeClr val="dk2"/>
            </a:solidFill>
            <a:prstDash val="solid"/>
            <a:round/>
            <a:headEnd len="lg" w="lg" type="none"/>
            <a:tailEnd len="lg" w="lg" type="none"/>
          </a:ln>
        </p:spPr>
      </p:sp>
      <p:sp>
        <p:nvSpPr>
          <p:cNvPr id="838" name="Shape 838"/>
          <p:cNvSpPr/>
          <p:nvPr/>
        </p:nvSpPr>
        <p:spPr>
          <a:xfrm>
            <a:off x="6681825" y="1631818"/>
            <a:ext cx="1305925" cy="134575"/>
          </a:xfrm>
          <a:custGeom>
            <a:pathLst>
              <a:path extrusionOk="0" h="5383" w="52237">
                <a:moveTo>
                  <a:pt x="0" y="5383"/>
                </a:moveTo>
                <a:cubicBezTo>
                  <a:pt x="7157" y="1294"/>
                  <a:pt x="16461" y="4463"/>
                  <a:pt x="24676" y="3780"/>
                </a:cubicBezTo>
                <a:cubicBezTo>
                  <a:pt x="33905" y="3011"/>
                  <a:pt x="43031" y="-766"/>
                  <a:pt x="52237" y="255"/>
                </a:cubicBezTo>
              </a:path>
            </a:pathLst>
          </a:custGeom>
          <a:noFill/>
          <a:ln cap="flat" cmpd="sng" w="38100">
            <a:solidFill>
              <a:schemeClr val="dk2"/>
            </a:solidFill>
            <a:prstDash val="solid"/>
            <a:round/>
            <a:headEnd len="lg" w="lg" type="none"/>
            <a:tailEnd len="lg" w="lg" type="none"/>
          </a:ln>
        </p:spPr>
      </p:sp>
      <p:sp>
        <p:nvSpPr>
          <p:cNvPr id="839" name="Shape 839"/>
          <p:cNvSpPr/>
          <p:nvPr/>
        </p:nvSpPr>
        <p:spPr>
          <a:xfrm>
            <a:off x="8181475" y="1223399"/>
            <a:ext cx="896051" cy="670271"/>
          </a:xfrm>
          <a:custGeom>
            <a:pathLst>
              <a:path extrusionOk="0" h="20035" w="21589">
                <a:moveTo>
                  <a:pt x="10640" y="843"/>
                </a:moveTo>
                <a:cubicBezTo>
                  <a:pt x="7006" y="-2790"/>
                  <a:pt x="529" y="6942"/>
                  <a:pt x="64" y="12060"/>
                </a:cubicBezTo>
                <a:cubicBezTo>
                  <a:pt x="-191" y="14870"/>
                  <a:pt x="1527" y="18619"/>
                  <a:pt x="4230" y="19430"/>
                </a:cubicBezTo>
                <a:cubicBezTo>
                  <a:pt x="10235" y="21231"/>
                  <a:pt x="20991" y="18306"/>
                  <a:pt x="21535" y="12060"/>
                </a:cubicBezTo>
                <a:cubicBezTo>
                  <a:pt x="21967" y="7091"/>
                  <a:pt x="15270" y="3657"/>
                  <a:pt x="10640" y="1805"/>
                </a:cubicBezTo>
              </a:path>
            </a:pathLst>
          </a:custGeom>
          <a:noFill/>
          <a:ln cap="flat" cmpd="sng" w="76200">
            <a:solidFill>
              <a:schemeClr val="dk2"/>
            </a:solidFill>
            <a:prstDash val="solid"/>
            <a:round/>
            <a:headEnd len="lg" w="lg" type="none"/>
            <a:tailEnd len="lg" w="lg" type="none"/>
          </a:ln>
        </p:spPr>
      </p:sp>
      <p:sp>
        <p:nvSpPr>
          <p:cNvPr id="840" name="Shape 840"/>
          <p:cNvSpPr/>
          <p:nvPr/>
        </p:nvSpPr>
        <p:spPr>
          <a:xfrm>
            <a:off x="8400425" y="1437725"/>
            <a:ext cx="48075" cy="48075"/>
          </a:xfrm>
          <a:custGeom>
            <a:pathLst>
              <a:path extrusionOk="0" h="1923" w="1923">
                <a:moveTo>
                  <a:pt x="1923" y="0"/>
                </a:moveTo>
                <a:cubicBezTo>
                  <a:pt x="1145" y="466"/>
                  <a:pt x="888" y="1745"/>
                  <a:pt x="0" y="1923"/>
                </a:cubicBezTo>
              </a:path>
            </a:pathLst>
          </a:custGeom>
          <a:noFill/>
          <a:ln cap="flat" cmpd="sng" w="76200">
            <a:solidFill>
              <a:schemeClr val="dk2"/>
            </a:solidFill>
            <a:prstDash val="solid"/>
            <a:round/>
            <a:headEnd len="lg" w="lg" type="none"/>
            <a:tailEnd len="lg" w="lg" type="none"/>
          </a:ln>
        </p:spPr>
      </p:sp>
      <p:sp>
        <p:nvSpPr>
          <p:cNvPr id="841" name="Shape 841"/>
          <p:cNvSpPr/>
          <p:nvPr/>
        </p:nvSpPr>
        <p:spPr>
          <a:xfrm>
            <a:off x="8396500" y="1658150"/>
            <a:ext cx="400600" cy="119400"/>
          </a:xfrm>
          <a:custGeom>
            <a:pathLst>
              <a:path extrusionOk="0" h="4776" w="16024">
                <a:moveTo>
                  <a:pt x="0" y="0"/>
                </a:moveTo>
                <a:cubicBezTo>
                  <a:pt x="2040" y="0"/>
                  <a:pt x="2610" y="3362"/>
                  <a:pt x="4487" y="4166"/>
                </a:cubicBezTo>
                <a:cubicBezTo>
                  <a:pt x="8213" y="5762"/>
                  <a:pt x="14518" y="4083"/>
                  <a:pt x="16024" y="320"/>
                </a:cubicBezTo>
              </a:path>
            </a:pathLst>
          </a:custGeom>
          <a:noFill/>
          <a:ln cap="flat" cmpd="sng" w="76200">
            <a:solidFill>
              <a:schemeClr val="dk2"/>
            </a:solidFill>
            <a:prstDash val="solid"/>
            <a:round/>
            <a:headEnd len="lg" w="lg" type="none"/>
            <a:tailEnd len="lg" w="lg" type="none"/>
          </a:ln>
        </p:spPr>
      </p:sp>
      <p:sp>
        <p:nvSpPr>
          <p:cNvPr id="842" name="Shape 842"/>
          <p:cNvSpPr/>
          <p:nvPr/>
        </p:nvSpPr>
        <p:spPr>
          <a:xfrm>
            <a:off x="8629025" y="1437725"/>
            <a:ext cx="48075" cy="48075"/>
          </a:xfrm>
          <a:custGeom>
            <a:pathLst>
              <a:path extrusionOk="0" h="1923" w="1923">
                <a:moveTo>
                  <a:pt x="1923" y="0"/>
                </a:moveTo>
                <a:cubicBezTo>
                  <a:pt x="1145" y="466"/>
                  <a:pt x="888" y="1745"/>
                  <a:pt x="0" y="1923"/>
                </a:cubicBezTo>
              </a:path>
            </a:pathLst>
          </a:custGeom>
          <a:noFill/>
          <a:ln cap="flat" cmpd="sng" w="76200">
            <a:solidFill>
              <a:schemeClr val="dk2"/>
            </a:solidFill>
            <a:prstDash val="solid"/>
            <a:round/>
            <a:headEnd len="lg" w="lg" type="none"/>
            <a:tailEnd len="lg" w="lg" type="none"/>
          </a:ln>
        </p:spPr>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DE8"/>
        </a:solidFill>
      </p:bgPr>
    </p:bg>
    <p:spTree>
      <p:nvGrpSpPr>
        <p:cNvPr id="846" name="Shape 846"/>
        <p:cNvGrpSpPr/>
        <p:nvPr/>
      </p:nvGrpSpPr>
      <p:grpSpPr>
        <a:xfrm>
          <a:off x="0" y="0"/>
          <a:ext cx="0" cy="0"/>
          <a:chOff x="0" y="0"/>
          <a:chExt cx="0" cy="0"/>
        </a:xfrm>
      </p:grpSpPr>
      <p:pic>
        <p:nvPicPr>
          <p:cNvPr descr="gradient02.png" id="847" name="Shape 847"/>
          <p:cNvPicPr preferRelativeResize="0"/>
          <p:nvPr/>
        </p:nvPicPr>
        <p:blipFill rotWithShape="1">
          <a:blip r:embed="rId3">
            <a:alphaModFix amt="34000"/>
          </a:blip>
          <a:srcRect b="0" l="13008" r="12993" t="0"/>
          <a:stretch/>
        </p:blipFill>
        <p:spPr>
          <a:xfrm>
            <a:off x="0" y="0"/>
            <a:ext cx="9144000" cy="5143500"/>
          </a:xfrm>
          <a:prstGeom prst="rect">
            <a:avLst/>
          </a:prstGeom>
          <a:noFill/>
          <a:ln cap="flat" cmpd="sng" w="9525">
            <a:solidFill>
              <a:schemeClr val="dk2"/>
            </a:solidFill>
            <a:prstDash val="solid"/>
            <a:round/>
            <a:headEnd len="med" w="med" type="none"/>
            <a:tailEnd len="med" w="med" type="none"/>
          </a:ln>
        </p:spPr>
      </p:pic>
      <p:sp>
        <p:nvSpPr>
          <p:cNvPr id="848" name="Shape 848"/>
          <p:cNvSpPr/>
          <p:nvPr/>
        </p:nvSpPr>
        <p:spPr>
          <a:xfrm>
            <a:off x="2644347" y="987725"/>
            <a:ext cx="224875" cy="3431675"/>
          </a:xfrm>
          <a:custGeom>
            <a:pathLst>
              <a:path extrusionOk="0" h="137267" w="8995">
                <a:moveTo>
                  <a:pt x="3977" y="0"/>
                </a:moveTo>
                <a:cubicBezTo>
                  <a:pt x="1833" y="4822"/>
                  <a:pt x="-414" y="10110"/>
                  <a:pt x="138" y="15358"/>
                </a:cubicBezTo>
                <a:cubicBezTo>
                  <a:pt x="953" y="23106"/>
                  <a:pt x="6080" y="29840"/>
                  <a:pt x="7817" y="37436"/>
                </a:cubicBezTo>
                <a:cubicBezTo>
                  <a:pt x="9339" y="44097"/>
                  <a:pt x="8932" y="51082"/>
                  <a:pt x="8777" y="57914"/>
                </a:cubicBezTo>
                <a:cubicBezTo>
                  <a:pt x="8346" y="76838"/>
                  <a:pt x="6500" y="95713"/>
                  <a:pt x="4617" y="114549"/>
                </a:cubicBezTo>
                <a:cubicBezTo>
                  <a:pt x="3862" y="122096"/>
                  <a:pt x="2154" y="129775"/>
                  <a:pt x="3337" y="137267"/>
                </a:cubicBezTo>
              </a:path>
            </a:pathLst>
          </a:custGeom>
          <a:noFill/>
          <a:ln cap="flat" cmpd="sng" w="76200">
            <a:solidFill>
              <a:schemeClr val="accent5"/>
            </a:solidFill>
            <a:prstDash val="solid"/>
            <a:round/>
            <a:headEnd len="lg" w="lg" type="none"/>
            <a:tailEnd len="lg" w="lg" type="none"/>
          </a:ln>
        </p:spPr>
      </p:sp>
      <p:sp>
        <p:nvSpPr>
          <p:cNvPr id="849" name="Shape 849"/>
          <p:cNvSpPr/>
          <p:nvPr/>
        </p:nvSpPr>
        <p:spPr>
          <a:xfrm>
            <a:off x="5959475" y="1185491"/>
            <a:ext cx="263975" cy="3377875"/>
          </a:xfrm>
          <a:custGeom>
            <a:pathLst>
              <a:path extrusionOk="0" h="135115" w="10559">
                <a:moveTo>
                  <a:pt x="10559" y="408"/>
                </a:moveTo>
                <a:cubicBezTo>
                  <a:pt x="10195" y="-681"/>
                  <a:pt x="7934" y="693"/>
                  <a:pt x="7359" y="1688"/>
                </a:cubicBezTo>
                <a:cubicBezTo>
                  <a:pt x="5193" y="5428"/>
                  <a:pt x="4776" y="9947"/>
                  <a:pt x="3839" y="14167"/>
                </a:cubicBezTo>
                <a:cubicBezTo>
                  <a:pt x="1855" y="23090"/>
                  <a:pt x="652" y="32228"/>
                  <a:pt x="320" y="41364"/>
                </a:cubicBezTo>
                <a:cubicBezTo>
                  <a:pt x="-529" y="64730"/>
                  <a:pt x="3519" y="88055"/>
                  <a:pt x="3519" y="111437"/>
                </a:cubicBezTo>
                <a:cubicBezTo>
                  <a:pt x="3519" y="119416"/>
                  <a:pt x="0" y="127135"/>
                  <a:pt x="0" y="135115"/>
                </a:cubicBezTo>
              </a:path>
            </a:pathLst>
          </a:custGeom>
          <a:noFill/>
          <a:ln cap="flat" cmpd="sng" w="76200">
            <a:solidFill>
              <a:schemeClr val="accent5"/>
            </a:solidFill>
            <a:prstDash val="solid"/>
            <a:round/>
            <a:headEnd len="lg" w="lg" type="none"/>
            <a:tailEnd len="lg" w="lg" type="none"/>
          </a:ln>
        </p:spPr>
      </p:sp>
      <p:sp>
        <p:nvSpPr>
          <p:cNvPr id="850" name="Shape 850"/>
          <p:cNvSpPr/>
          <p:nvPr/>
        </p:nvSpPr>
        <p:spPr>
          <a:xfrm>
            <a:off x="441985" y="515775"/>
            <a:ext cx="302350" cy="440250"/>
          </a:xfrm>
          <a:custGeom>
            <a:pathLst>
              <a:path extrusionOk="0" h="17610" w="12094">
                <a:moveTo>
                  <a:pt x="10480" y="0"/>
                </a:moveTo>
                <a:cubicBezTo>
                  <a:pt x="5631" y="4101"/>
                  <a:pt x="-3106" y="11971"/>
                  <a:pt x="1201" y="16638"/>
                </a:cubicBezTo>
                <a:cubicBezTo>
                  <a:pt x="3766" y="19417"/>
                  <a:pt x="13859" y="15626"/>
                  <a:pt x="11760" y="12479"/>
                </a:cubicBezTo>
                <a:cubicBezTo>
                  <a:pt x="10929" y="11233"/>
                  <a:pt x="8762" y="11947"/>
                  <a:pt x="7280" y="12159"/>
                </a:cubicBezTo>
              </a:path>
            </a:pathLst>
          </a:custGeom>
          <a:noFill/>
          <a:ln cap="flat" cmpd="sng" w="76200">
            <a:solidFill>
              <a:schemeClr val="accent5"/>
            </a:solidFill>
            <a:prstDash val="solid"/>
            <a:round/>
            <a:headEnd len="lg" w="lg" type="none"/>
            <a:tailEnd len="lg" w="lg" type="none"/>
          </a:ln>
        </p:spPr>
      </p:sp>
      <p:sp>
        <p:nvSpPr>
          <p:cNvPr id="851" name="Shape 851"/>
          <p:cNvSpPr/>
          <p:nvPr/>
        </p:nvSpPr>
        <p:spPr>
          <a:xfrm>
            <a:off x="881731" y="695550"/>
            <a:ext cx="165675" cy="214100"/>
          </a:xfrm>
          <a:custGeom>
            <a:pathLst>
              <a:path extrusionOk="0" h="8564" w="6627">
                <a:moveTo>
                  <a:pt x="6009" y="0"/>
                </a:moveTo>
                <a:cubicBezTo>
                  <a:pt x="2778" y="403"/>
                  <a:pt x="-1923" y="6678"/>
                  <a:pt x="889" y="8319"/>
                </a:cubicBezTo>
                <a:cubicBezTo>
                  <a:pt x="3470" y="9824"/>
                  <a:pt x="8278" y="2904"/>
                  <a:pt x="6009" y="960"/>
                </a:cubicBezTo>
              </a:path>
            </a:pathLst>
          </a:custGeom>
          <a:noFill/>
          <a:ln cap="flat" cmpd="sng" w="76200">
            <a:solidFill>
              <a:schemeClr val="accent5"/>
            </a:solidFill>
            <a:prstDash val="solid"/>
            <a:round/>
            <a:headEnd len="lg" w="lg" type="none"/>
            <a:tailEnd len="lg" w="lg" type="none"/>
          </a:ln>
        </p:spPr>
      </p:sp>
      <p:sp>
        <p:nvSpPr>
          <p:cNvPr id="852" name="Shape 852"/>
          <p:cNvSpPr/>
          <p:nvPr/>
        </p:nvSpPr>
        <p:spPr>
          <a:xfrm>
            <a:off x="1366541" y="362805"/>
            <a:ext cx="270125" cy="562300"/>
          </a:xfrm>
          <a:custGeom>
            <a:pathLst>
              <a:path extrusionOk="0" h="22492" w="10805">
                <a:moveTo>
                  <a:pt x="5157" y="16189"/>
                </a:moveTo>
                <a:cubicBezTo>
                  <a:pt x="3953" y="15501"/>
                  <a:pt x="1718" y="15004"/>
                  <a:pt x="998" y="16189"/>
                </a:cubicBezTo>
                <a:cubicBezTo>
                  <a:pt x="-55" y="17920"/>
                  <a:pt x="-531" y="23598"/>
                  <a:pt x="998" y="22269"/>
                </a:cubicBezTo>
                <a:cubicBezTo>
                  <a:pt x="5496" y="18356"/>
                  <a:pt x="7150" y="11939"/>
                  <a:pt x="8997" y="6270"/>
                </a:cubicBezTo>
                <a:cubicBezTo>
                  <a:pt x="9670" y="4201"/>
                  <a:pt x="10804" y="0"/>
                  <a:pt x="10277" y="2111"/>
                </a:cubicBezTo>
                <a:cubicBezTo>
                  <a:pt x="8744" y="8239"/>
                  <a:pt x="5306" y="14453"/>
                  <a:pt x="6437" y="20669"/>
                </a:cubicBezTo>
              </a:path>
            </a:pathLst>
          </a:custGeom>
          <a:noFill/>
          <a:ln cap="flat" cmpd="sng" w="76200">
            <a:solidFill>
              <a:schemeClr val="accent5"/>
            </a:solidFill>
            <a:prstDash val="solid"/>
            <a:round/>
            <a:headEnd len="lg" w="lg" type="none"/>
            <a:tailEnd len="lg" w="lg" type="none"/>
          </a:ln>
        </p:spPr>
      </p:sp>
      <p:sp>
        <p:nvSpPr>
          <p:cNvPr id="853" name="Shape 853"/>
          <p:cNvSpPr/>
          <p:nvPr/>
        </p:nvSpPr>
        <p:spPr>
          <a:xfrm>
            <a:off x="384000" y="1082600"/>
            <a:ext cx="1647850" cy="105100"/>
          </a:xfrm>
          <a:custGeom>
            <a:pathLst>
              <a:path extrusionOk="0" h="4204" w="65914">
                <a:moveTo>
                  <a:pt x="0" y="4204"/>
                </a:moveTo>
                <a:cubicBezTo>
                  <a:pt x="21467" y="-674"/>
                  <a:pt x="43898" y="45"/>
                  <a:pt x="65914" y="45"/>
                </a:cubicBezTo>
              </a:path>
            </a:pathLst>
          </a:custGeom>
          <a:noFill/>
          <a:ln cap="flat" cmpd="sng" w="76200">
            <a:solidFill>
              <a:schemeClr val="accent5"/>
            </a:solidFill>
            <a:prstDash val="solid"/>
            <a:round/>
            <a:headEnd len="lg" w="lg" type="none"/>
            <a:tailEnd len="lg" w="lg" type="none"/>
          </a:ln>
        </p:spPr>
      </p:sp>
      <p:sp>
        <p:nvSpPr>
          <p:cNvPr id="854" name="Shape 854"/>
          <p:cNvSpPr/>
          <p:nvPr/>
        </p:nvSpPr>
        <p:spPr>
          <a:xfrm>
            <a:off x="1110331" y="695550"/>
            <a:ext cx="165675" cy="214100"/>
          </a:xfrm>
          <a:custGeom>
            <a:pathLst>
              <a:path extrusionOk="0" h="8564" w="6627">
                <a:moveTo>
                  <a:pt x="6009" y="0"/>
                </a:moveTo>
                <a:cubicBezTo>
                  <a:pt x="2778" y="403"/>
                  <a:pt x="-1923" y="6678"/>
                  <a:pt x="889" y="8319"/>
                </a:cubicBezTo>
                <a:cubicBezTo>
                  <a:pt x="3470" y="9824"/>
                  <a:pt x="8278" y="2904"/>
                  <a:pt x="6009" y="960"/>
                </a:cubicBezTo>
              </a:path>
            </a:pathLst>
          </a:custGeom>
          <a:noFill/>
          <a:ln cap="flat" cmpd="sng" w="76200">
            <a:solidFill>
              <a:schemeClr val="accent5"/>
            </a:solidFill>
            <a:prstDash val="solid"/>
            <a:round/>
            <a:headEnd len="lg" w="lg" type="none"/>
            <a:tailEnd len="lg" w="lg" type="none"/>
          </a:ln>
        </p:spPr>
      </p:sp>
      <p:sp>
        <p:nvSpPr>
          <p:cNvPr id="855" name="Shape 855"/>
          <p:cNvSpPr/>
          <p:nvPr/>
        </p:nvSpPr>
        <p:spPr>
          <a:xfrm>
            <a:off x="3517433" y="326043"/>
            <a:ext cx="255425" cy="560925"/>
          </a:xfrm>
          <a:custGeom>
            <a:pathLst>
              <a:path extrusionOk="0" h="22437" w="10217">
                <a:moveTo>
                  <a:pt x="5244" y="3093"/>
                </a:moveTo>
                <a:cubicBezTo>
                  <a:pt x="3537" y="9065"/>
                  <a:pt x="1724" y="15009"/>
                  <a:pt x="124" y="21011"/>
                </a:cubicBezTo>
                <a:cubicBezTo>
                  <a:pt x="0" y="21474"/>
                  <a:pt x="7" y="22436"/>
                  <a:pt x="124" y="21971"/>
                </a:cubicBezTo>
                <a:cubicBezTo>
                  <a:pt x="1611" y="16022"/>
                  <a:pt x="2154" y="9802"/>
                  <a:pt x="4284" y="4052"/>
                </a:cubicBezTo>
                <a:cubicBezTo>
                  <a:pt x="5003" y="2110"/>
                  <a:pt x="8199" y="-1151"/>
                  <a:pt x="9403" y="533"/>
                </a:cubicBezTo>
                <a:cubicBezTo>
                  <a:pt x="11834" y="3936"/>
                  <a:pt x="8201" y="15329"/>
                  <a:pt x="5244" y="12372"/>
                </a:cubicBezTo>
                <a:cubicBezTo>
                  <a:pt x="4519" y="11647"/>
                  <a:pt x="5823" y="11177"/>
                  <a:pt x="6844" y="11092"/>
                </a:cubicBezTo>
                <a:cubicBezTo>
                  <a:pt x="8557" y="10949"/>
                  <a:pt x="9801" y="13898"/>
                  <a:pt x="9403" y="15571"/>
                </a:cubicBezTo>
                <a:cubicBezTo>
                  <a:pt x="8518" y="19286"/>
                  <a:pt x="3613" y="20739"/>
                  <a:pt x="124" y="22291"/>
                </a:cubicBezTo>
              </a:path>
            </a:pathLst>
          </a:custGeom>
          <a:noFill/>
          <a:ln cap="flat" cmpd="sng" w="76200">
            <a:solidFill>
              <a:schemeClr val="accent5"/>
            </a:solidFill>
            <a:prstDash val="solid"/>
            <a:round/>
            <a:headEnd len="lg" w="lg" type="none"/>
            <a:tailEnd len="lg" w="lg" type="none"/>
          </a:ln>
        </p:spPr>
      </p:sp>
      <p:sp>
        <p:nvSpPr>
          <p:cNvPr id="856" name="Shape 856"/>
          <p:cNvSpPr/>
          <p:nvPr/>
        </p:nvSpPr>
        <p:spPr>
          <a:xfrm>
            <a:off x="3849050" y="652175"/>
            <a:ext cx="247975" cy="234800"/>
          </a:xfrm>
          <a:custGeom>
            <a:pathLst>
              <a:path extrusionOk="0" h="9392" w="9919">
                <a:moveTo>
                  <a:pt x="7359" y="0"/>
                </a:moveTo>
                <a:cubicBezTo>
                  <a:pt x="3921" y="1374"/>
                  <a:pt x="0" y="4616"/>
                  <a:pt x="0" y="8319"/>
                </a:cubicBezTo>
                <a:cubicBezTo>
                  <a:pt x="0" y="9034"/>
                  <a:pt x="576" y="9087"/>
                  <a:pt x="1280" y="8959"/>
                </a:cubicBezTo>
                <a:cubicBezTo>
                  <a:pt x="3807" y="8499"/>
                  <a:pt x="5322" y="5531"/>
                  <a:pt x="6399" y="3199"/>
                </a:cubicBezTo>
                <a:cubicBezTo>
                  <a:pt x="6848" y="2224"/>
                  <a:pt x="7359" y="205"/>
                  <a:pt x="7359" y="1279"/>
                </a:cubicBezTo>
                <a:cubicBezTo>
                  <a:pt x="7359" y="3964"/>
                  <a:pt x="3781" y="8675"/>
                  <a:pt x="6399" y="9279"/>
                </a:cubicBezTo>
                <a:cubicBezTo>
                  <a:pt x="8282" y="9713"/>
                  <a:pt x="8159" y="8479"/>
                  <a:pt x="9919" y="7679"/>
                </a:cubicBezTo>
              </a:path>
            </a:pathLst>
          </a:custGeom>
          <a:noFill/>
          <a:ln cap="flat" cmpd="sng" w="76200">
            <a:solidFill>
              <a:schemeClr val="accent5"/>
            </a:solidFill>
            <a:prstDash val="solid"/>
            <a:round/>
            <a:headEnd len="lg" w="lg" type="none"/>
            <a:tailEnd len="lg" w="lg" type="none"/>
          </a:ln>
        </p:spPr>
      </p:sp>
      <p:sp>
        <p:nvSpPr>
          <p:cNvPr id="857" name="Shape 857"/>
          <p:cNvSpPr/>
          <p:nvPr/>
        </p:nvSpPr>
        <p:spPr>
          <a:xfrm>
            <a:off x="4203096" y="437931"/>
            <a:ext cx="251750" cy="441175"/>
          </a:xfrm>
          <a:custGeom>
            <a:pathLst>
              <a:path extrusionOk="0" h="17647" w="10070">
                <a:moveTo>
                  <a:pt x="7574" y="8368"/>
                </a:moveTo>
                <a:cubicBezTo>
                  <a:pt x="4538" y="6344"/>
                  <a:pt x="-2312" y="15197"/>
                  <a:pt x="855" y="17007"/>
                </a:cubicBezTo>
                <a:cubicBezTo>
                  <a:pt x="5042" y="19399"/>
                  <a:pt x="7697" y="9760"/>
                  <a:pt x="9174" y="5169"/>
                </a:cubicBezTo>
                <a:cubicBezTo>
                  <a:pt x="9667" y="3632"/>
                  <a:pt x="10469" y="-1105"/>
                  <a:pt x="9814" y="369"/>
                </a:cubicBezTo>
                <a:cubicBezTo>
                  <a:pt x="7468" y="5646"/>
                  <a:pt x="2837" y="16697"/>
                  <a:pt x="8534" y="17647"/>
                </a:cubicBezTo>
              </a:path>
            </a:pathLst>
          </a:custGeom>
          <a:noFill/>
          <a:ln cap="flat" cmpd="sng" w="76200">
            <a:solidFill>
              <a:schemeClr val="accent5"/>
            </a:solidFill>
            <a:prstDash val="solid"/>
            <a:round/>
            <a:headEnd len="lg" w="lg" type="none"/>
            <a:tailEnd len="lg" w="lg" type="none"/>
          </a:ln>
        </p:spPr>
      </p:sp>
      <p:sp>
        <p:nvSpPr>
          <p:cNvPr id="858" name="Shape 858"/>
          <p:cNvSpPr/>
          <p:nvPr/>
        </p:nvSpPr>
        <p:spPr>
          <a:xfrm>
            <a:off x="3240550" y="1043300"/>
            <a:ext cx="2039800" cy="104000"/>
          </a:xfrm>
          <a:custGeom>
            <a:pathLst>
              <a:path extrusionOk="0" h="4160" w="81592">
                <a:moveTo>
                  <a:pt x="0" y="4160"/>
                </a:moveTo>
                <a:cubicBezTo>
                  <a:pt x="25835" y="-4451"/>
                  <a:pt x="54888" y="5343"/>
                  <a:pt x="81592" y="0"/>
                </a:cubicBezTo>
              </a:path>
            </a:pathLst>
          </a:custGeom>
          <a:noFill/>
          <a:ln cap="flat" cmpd="sng" w="76200">
            <a:solidFill>
              <a:schemeClr val="accent5"/>
            </a:solidFill>
            <a:prstDash val="solid"/>
            <a:round/>
            <a:headEnd len="lg" w="lg" type="none"/>
            <a:tailEnd len="lg" w="lg" type="none"/>
          </a:ln>
        </p:spPr>
      </p:sp>
      <p:sp>
        <p:nvSpPr>
          <p:cNvPr id="859" name="Shape 859"/>
          <p:cNvSpPr/>
          <p:nvPr/>
        </p:nvSpPr>
        <p:spPr>
          <a:xfrm>
            <a:off x="6387225" y="305739"/>
            <a:ext cx="278400" cy="589350"/>
          </a:xfrm>
          <a:custGeom>
            <a:pathLst>
              <a:path extrusionOk="0" h="23574" w="11136">
                <a:moveTo>
                  <a:pt x="10879" y="857"/>
                </a:moveTo>
                <a:cubicBezTo>
                  <a:pt x="12646" y="-2088"/>
                  <a:pt x="2559" y="3501"/>
                  <a:pt x="2559" y="6936"/>
                </a:cubicBezTo>
                <a:cubicBezTo>
                  <a:pt x="2559" y="10350"/>
                  <a:pt x="9730" y="10022"/>
                  <a:pt x="10559" y="13335"/>
                </a:cubicBezTo>
                <a:cubicBezTo>
                  <a:pt x="11748" y="18091"/>
                  <a:pt x="4845" y="22828"/>
                  <a:pt x="0" y="23574"/>
                </a:cubicBezTo>
              </a:path>
            </a:pathLst>
          </a:custGeom>
          <a:noFill/>
          <a:ln cap="flat" cmpd="sng" w="76200">
            <a:solidFill>
              <a:schemeClr val="accent5"/>
            </a:solidFill>
            <a:prstDash val="solid"/>
            <a:round/>
            <a:headEnd len="lg" w="lg" type="none"/>
            <a:tailEnd len="lg" w="lg" type="none"/>
          </a:ln>
        </p:spPr>
      </p:sp>
      <p:sp>
        <p:nvSpPr>
          <p:cNvPr id="860" name="Shape 860"/>
          <p:cNvSpPr/>
          <p:nvPr/>
        </p:nvSpPr>
        <p:spPr>
          <a:xfrm>
            <a:off x="6682706" y="610925"/>
            <a:ext cx="202125" cy="220800"/>
          </a:xfrm>
          <a:custGeom>
            <a:pathLst>
              <a:path extrusionOk="0" h="8832" w="8085">
                <a:moveTo>
                  <a:pt x="6891" y="0"/>
                </a:moveTo>
                <a:cubicBezTo>
                  <a:pt x="3443" y="492"/>
                  <a:pt x="-512" y="4584"/>
                  <a:pt x="171" y="7999"/>
                </a:cubicBezTo>
                <a:cubicBezTo>
                  <a:pt x="866" y="11475"/>
                  <a:pt x="10415" y="2381"/>
                  <a:pt x="7531" y="320"/>
                </a:cubicBezTo>
              </a:path>
            </a:pathLst>
          </a:custGeom>
          <a:noFill/>
          <a:ln cap="flat" cmpd="sng" w="76200">
            <a:solidFill>
              <a:schemeClr val="accent5"/>
            </a:solidFill>
            <a:prstDash val="solid"/>
            <a:round/>
            <a:headEnd len="lg" w="lg" type="none"/>
            <a:tailEnd len="lg" w="lg" type="none"/>
          </a:ln>
        </p:spPr>
      </p:sp>
      <p:sp>
        <p:nvSpPr>
          <p:cNvPr id="861" name="Shape 861"/>
          <p:cNvSpPr/>
          <p:nvPr/>
        </p:nvSpPr>
        <p:spPr>
          <a:xfrm>
            <a:off x="6950950" y="370950"/>
            <a:ext cx="160000" cy="447950"/>
          </a:xfrm>
          <a:custGeom>
            <a:pathLst>
              <a:path extrusionOk="0" h="17918" w="6400">
                <a:moveTo>
                  <a:pt x="6400" y="0"/>
                </a:moveTo>
                <a:cubicBezTo>
                  <a:pt x="3985" y="5864"/>
                  <a:pt x="0" y="11575"/>
                  <a:pt x="0" y="17918"/>
                </a:cubicBezTo>
              </a:path>
            </a:pathLst>
          </a:custGeom>
          <a:noFill/>
          <a:ln cap="flat" cmpd="sng" w="76200">
            <a:solidFill>
              <a:schemeClr val="accent5"/>
            </a:solidFill>
            <a:prstDash val="solid"/>
            <a:round/>
            <a:headEnd len="lg" w="lg" type="none"/>
            <a:tailEnd len="lg" w="lg" type="none"/>
          </a:ln>
        </p:spPr>
      </p:sp>
      <p:sp>
        <p:nvSpPr>
          <p:cNvPr id="862" name="Shape 862"/>
          <p:cNvSpPr/>
          <p:nvPr/>
        </p:nvSpPr>
        <p:spPr>
          <a:xfrm>
            <a:off x="7422900" y="426950"/>
            <a:ext cx="120000" cy="447944"/>
          </a:xfrm>
          <a:custGeom>
            <a:pathLst>
              <a:path extrusionOk="0" h="15038" w="4800">
                <a:moveTo>
                  <a:pt x="4800" y="0"/>
                </a:moveTo>
                <a:cubicBezTo>
                  <a:pt x="3523" y="5104"/>
                  <a:pt x="652" y="9816"/>
                  <a:pt x="0" y="15038"/>
                </a:cubicBezTo>
              </a:path>
            </a:pathLst>
          </a:custGeom>
          <a:noFill/>
          <a:ln cap="flat" cmpd="sng" w="76200">
            <a:solidFill>
              <a:schemeClr val="accent5"/>
            </a:solidFill>
            <a:prstDash val="solid"/>
            <a:round/>
            <a:headEnd len="lg" w="lg" type="none"/>
            <a:tailEnd len="lg" w="lg" type="none"/>
          </a:ln>
        </p:spPr>
      </p:sp>
      <p:sp>
        <p:nvSpPr>
          <p:cNvPr id="863" name="Shape 863"/>
          <p:cNvSpPr/>
          <p:nvPr/>
        </p:nvSpPr>
        <p:spPr>
          <a:xfrm>
            <a:off x="7837106" y="666086"/>
            <a:ext cx="191975" cy="206975"/>
          </a:xfrm>
          <a:custGeom>
            <a:pathLst>
              <a:path extrusionOk="0" h="8279" w="7679">
                <a:moveTo>
                  <a:pt x="7679" y="106"/>
                </a:moveTo>
                <a:cubicBezTo>
                  <a:pt x="4300" y="-738"/>
                  <a:pt x="-2430" y="7307"/>
                  <a:pt x="959" y="8105"/>
                </a:cubicBezTo>
                <a:cubicBezTo>
                  <a:pt x="3928" y="8803"/>
                  <a:pt x="6777" y="3772"/>
                  <a:pt x="6399" y="746"/>
                </a:cubicBezTo>
              </a:path>
            </a:pathLst>
          </a:custGeom>
          <a:noFill/>
          <a:ln cap="flat" cmpd="sng" w="76200">
            <a:solidFill>
              <a:schemeClr val="accent5"/>
            </a:solidFill>
            <a:prstDash val="solid"/>
            <a:round/>
            <a:headEnd len="lg" w="lg" type="none"/>
            <a:tailEnd len="lg" w="lg" type="none"/>
          </a:ln>
        </p:spPr>
      </p:sp>
      <p:sp>
        <p:nvSpPr>
          <p:cNvPr id="864" name="Shape 864"/>
          <p:cNvSpPr/>
          <p:nvPr/>
        </p:nvSpPr>
        <p:spPr>
          <a:xfrm>
            <a:off x="8080975" y="665470"/>
            <a:ext cx="216875" cy="208225"/>
          </a:xfrm>
          <a:custGeom>
            <a:pathLst>
              <a:path extrusionOk="0" h="8329" w="8675">
                <a:moveTo>
                  <a:pt x="0" y="8329"/>
                </a:moveTo>
                <a:cubicBezTo>
                  <a:pt x="1984" y="5210"/>
                  <a:pt x="5544" y="-2113"/>
                  <a:pt x="8000" y="649"/>
                </a:cubicBezTo>
                <a:cubicBezTo>
                  <a:pt x="9565" y="2410"/>
                  <a:pt x="7822" y="5378"/>
                  <a:pt x="7360" y="7689"/>
                </a:cubicBezTo>
              </a:path>
            </a:pathLst>
          </a:custGeom>
          <a:noFill/>
          <a:ln cap="flat" cmpd="sng" w="76200">
            <a:solidFill>
              <a:schemeClr val="accent5"/>
            </a:solidFill>
            <a:prstDash val="solid"/>
            <a:round/>
            <a:headEnd len="lg" w="lg" type="none"/>
            <a:tailEnd len="lg" w="lg" type="none"/>
          </a:ln>
        </p:spPr>
      </p:sp>
      <p:sp>
        <p:nvSpPr>
          <p:cNvPr id="865" name="Shape 865"/>
          <p:cNvSpPr/>
          <p:nvPr/>
        </p:nvSpPr>
        <p:spPr>
          <a:xfrm>
            <a:off x="8349750" y="575925"/>
            <a:ext cx="176000" cy="319950"/>
          </a:xfrm>
          <a:custGeom>
            <a:pathLst>
              <a:path extrusionOk="0" h="12798" w="7040">
                <a:moveTo>
                  <a:pt x="7040" y="0"/>
                </a:moveTo>
                <a:cubicBezTo>
                  <a:pt x="4943" y="628"/>
                  <a:pt x="1731" y="2773"/>
                  <a:pt x="2560" y="4799"/>
                </a:cubicBezTo>
                <a:cubicBezTo>
                  <a:pt x="3553" y="7227"/>
                  <a:pt x="5546" y="5651"/>
                  <a:pt x="6720" y="7999"/>
                </a:cubicBezTo>
                <a:cubicBezTo>
                  <a:pt x="7950" y="10460"/>
                  <a:pt x="2652" y="12061"/>
                  <a:pt x="0" y="12798"/>
                </a:cubicBezTo>
              </a:path>
            </a:pathLst>
          </a:custGeom>
          <a:noFill/>
          <a:ln cap="flat" cmpd="sng" w="76200">
            <a:solidFill>
              <a:schemeClr val="accent5"/>
            </a:solidFill>
            <a:prstDash val="solid"/>
            <a:round/>
            <a:headEnd len="lg" w="lg" type="none"/>
            <a:tailEnd len="lg" w="lg" type="none"/>
          </a:ln>
        </p:spPr>
      </p:sp>
      <p:sp>
        <p:nvSpPr>
          <p:cNvPr id="866" name="Shape 866"/>
          <p:cNvSpPr/>
          <p:nvPr/>
        </p:nvSpPr>
        <p:spPr>
          <a:xfrm>
            <a:off x="7054488" y="633338"/>
            <a:ext cx="255422" cy="175975"/>
          </a:xfrm>
          <a:custGeom>
            <a:pathLst>
              <a:path extrusionOk="0" h="7039" w="8356">
                <a:moveTo>
                  <a:pt x="3668" y="0"/>
                </a:moveTo>
                <a:cubicBezTo>
                  <a:pt x="2350" y="2049"/>
                  <a:pt x="-1644" y="6862"/>
                  <a:pt x="788" y="6719"/>
                </a:cubicBezTo>
                <a:cubicBezTo>
                  <a:pt x="3964" y="6532"/>
                  <a:pt x="9400" y="-2284"/>
                  <a:pt x="8147" y="640"/>
                </a:cubicBezTo>
                <a:cubicBezTo>
                  <a:pt x="7305" y="2602"/>
                  <a:pt x="5755" y="6521"/>
                  <a:pt x="7827" y="7039"/>
                </a:cubicBezTo>
              </a:path>
            </a:pathLst>
          </a:custGeom>
          <a:noFill/>
          <a:ln cap="flat" cmpd="sng" w="76200">
            <a:solidFill>
              <a:schemeClr val="accent5"/>
            </a:solidFill>
            <a:prstDash val="solid"/>
            <a:round/>
            <a:headEnd len="lg" w="lg" type="none"/>
            <a:tailEnd len="lg" w="lg" type="none"/>
          </a:ln>
        </p:spPr>
      </p:sp>
      <p:sp>
        <p:nvSpPr>
          <p:cNvPr id="867" name="Shape 867"/>
          <p:cNvSpPr/>
          <p:nvPr/>
        </p:nvSpPr>
        <p:spPr>
          <a:xfrm>
            <a:off x="7352525" y="659350"/>
            <a:ext cx="302361" cy="67775"/>
          </a:xfrm>
          <a:custGeom>
            <a:pathLst>
              <a:path extrusionOk="0" h="2711" w="15358">
                <a:moveTo>
                  <a:pt x="0" y="2711"/>
                </a:moveTo>
                <a:cubicBezTo>
                  <a:pt x="0" y="-2462"/>
                  <a:pt x="10339" y="1726"/>
                  <a:pt x="15358" y="471"/>
                </a:cubicBezTo>
              </a:path>
            </a:pathLst>
          </a:custGeom>
          <a:noFill/>
          <a:ln cap="flat" cmpd="sng" w="76200">
            <a:solidFill>
              <a:schemeClr val="accent5"/>
            </a:solidFill>
            <a:prstDash val="solid"/>
            <a:round/>
            <a:headEnd len="lg" w="lg" type="none"/>
            <a:tailEnd len="lg" w="lg" type="none"/>
          </a:ln>
        </p:spPr>
      </p:sp>
      <p:sp>
        <p:nvSpPr>
          <p:cNvPr id="868" name="Shape 868"/>
          <p:cNvSpPr/>
          <p:nvPr/>
        </p:nvSpPr>
        <p:spPr>
          <a:xfrm>
            <a:off x="7698784" y="570763"/>
            <a:ext cx="44850" cy="320300"/>
          </a:xfrm>
          <a:custGeom>
            <a:pathLst>
              <a:path extrusionOk="0" h="12812" w="1794">
                <a:moveTo>
                  <a:pt x="1794" y="0"/>
                </a:moveTo>
                <a:cubicBezTo>
                  <a:pt x="1368" y="4043"/>
                  <a:pt x="-1257" y="15645"/>
                  <a:pt x="834" y="12159"/>
                </a:cubicBezTo>
                <a:cubicBezTo>
                  <a:pt x="1537" y="10986"/>
                  <a:pt x="1314" y="10879"/>
                  <a:pt x="1794" y="9599"/>
                </a:cubicBezTo>
              </a:path>
            </a:pathLst>
          </a:custGeom>
          <a:noFill/>
          <a:ln cap="flat" cmpd="sng" w="76200">
            <a:solidFill>
              <a:schemeClr val="accent5"/>
            </a:solidFill>
            <a:prstDash val="solid"/>
            <a:round/>
            <a:headEnd len="lg" w="lg" type="none"/>
            <a:tailEnd len="lg" w="lg" type="none"/>
          </a:ln>
        </p:spPr>
      </p:sp>
      <p:sp>
        <p:nvSpPr>
          <p:cNvPr id="869" name="Shape 869"/>
          <p:cNvSpPr/>
          <p:nvPr/>
        </p:nvSpPr>
        <p:spPr>
          <a:xfrm>
            <a:off x="7701200" y="499775"/>
            <a:ext cx="40000" cy="16000"/>
          </a:xfrm>
          <a:custGeom>
            <a:pathLst>
              <a:path extrusionOk="0" h="640" w="1600">
                <a:moveTo>
                  <a:pt x="1600" y="0"/>
                </a:moveTo>
                <a:cubicBezTo>
                  <a:pt x="1042" y="139"/>
                  <a:pt x="344" y="180"/>
                  <a:pt x="0" y="640"/>
                </a:cubicBezTo>
              </a:path>
            </a:pathLst>
          </a:custGeom>
          <a:noFill/>
          <a:ln cap="flat" cmpd="sng" w="76200">
            <a:solidFill>
              <a:schemeClr val="accent5"/>
            </a:solidFill>
            <a:prstDash val="solid"/>
            <a:round/>
            <a:headEnd len="lg" w="lg" type="none"/>
            <a:tailEnd len="lg" w="lg" type="none"/>
          </a:ln>
        </p:spPr>
      </p:sp>
      <p:sp>
        <p:nvSpPr>
          <p:cNvPr id="870" name="Shape 870"/>
          <p:cNvSpPr/>
          <p:nvPr/>
        </p:nvSpPr>
        <p:spPr>
          <a:xfrm>
            <a:off x="6426375" y="993051"/>
            <a:ext cx="2181225" cy="133175"/>
          </a:xfrm>
          <a:custGeom>
            <a:pathLst>
              <a:path extrusionOk="0" h="5327" w="87249">
                <a:moveTo>
                  <a:pt x="0" y="5327"/>
                </a:moveTo>
                <a:cubicBezTo>
                  <a:pt x="29085" y="4111"/>
                  <a:pt x="58495" y="-3026"/>
                  <a:pt x="87249" y="1517"/>
                </a:cubicBezTo>
              </a:path>
            </a:pathLst>
          </a:custGeom>
          <a:noFill/>
          <a:ln cap="flat" cmpd="sng" w="76200">
            <a:solidFill>
              <a:schemeClr val="accent5"/>
            </a:solidFill>
            <a:prstDash val="solid"/>
            <a:round/>
            <a:headEnd len="lg" w="lg" type="none"/>
            <a:tailEnd len="lg" w="lg" type="none"/>
          </a:ln>
        </p:spPr>
      </p:sp>
      <p:sp>
        <p:nvSpPr>
          <p:cNvPr id="871" name="Shape 871"/>
          <p:cNvSpPr/>
          <p:nvPr/>
        </p:nvSpPr>
        <p:spPr>
          <a:xfrm>
            <a:off x="266725" y="1431025"/>
            <a:ext cx="225000" cy="276300"/>
          </a:xfrm>
          <a:prstGeom prst="snip1Rect">
            <a:avLst>
              <a:gd fmla="val 16667" name="adj"/>
            </a:avLst>
          </a:prstGeom>
          <a:solidFill>
            <a:srgbClr val="CEA4D4"/>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872" name="Shape 872"/>
          <p:cNvSpPr/>
          <p:nvPr/>
        </p:nvSpPr>
        <p:spPr>
          <a:xfrm rot="-971210">
            <a:off x="757228" y="1442234"/>
            <a:ext cx="224916" cy="300121"/>
          </a:xfrm>
          <a:prstGeom prst="snip1Rect">
            <a:avLst>
              <a:gd fmla="val 17455" name="adj"/>
            </a:avLst>
          </a:prstGeom>
          <a:solidFill>
            <a:srgbClr val="FFF2CC"/>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marR="0" rtl="0" algn="l">
              <a:lnSpc>
                <a:spcPct val="100000"/>
              </a:lnSpc>
              <a:spcBef>
                <a:spcPts val="0"/>
              </a:spcBef>
              <a:spcAft>
                <a:spcPts val="0"/>
              </a:spcAft>
              <a:buNone/>
            </a:pPr>
            <a:r>
              <a:t/>
            </a:r>
            <a:endParaRPr/>
          </a:p>
        </p:txBody>
      </p:sp>
      <p:sp>
        <p:nvSpPr>
          <p:cNvPr id="873" name="Shape 873"/>
          <p:cNvSpPr/>
          <p:nvPr/>
        </p:nvSpPr>
        <p:spPr>
          <a:xfrm rot="247750">
            <a:off x="1152501" y="1442198"/>
            <a:ext cx="224984" cy="300200"/>
          </a:xfrm>
          <a:prstGeom prst="snip1Rect">
            <a:avLst>
              <a:gd fmla="val 17455" name="adj"/>
            </a:avLst>
          </a:prstGeom>
          <a:solidFill>
            <a:srgbClr val="FFF2CC"/>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marR="0" rtl="0" algn="l">
              <a:lnSpc>
                <a:spcPct val="100000"/>
              </a:lnSpc>
              <a:spcBef>
                <a:spcPts val="0"/>
              </a:spcBef>
              <a:spcAft>
                <a:spcPts val="0"/>
              </a:spcAft>
              <a:buNone/>
            </a:pPr>
            <a:r>
              <a:t/>
            </a:r>
            <a:endParaRPr/>
          </a:p>
        </p:txBody>
      </p:sp>
      <p:sp>
        <p:nvSpPr>
          <p:cNvPr id="874" name="Shape 874"/>
          <p:cNvSpPr/>
          <p:nvPr/>
        </p:nvSpPr>
        <p:spPr>
          <a:xfrm rot="576034">
            <a:off x="1534110" y="1566096"/>
            <a:ext cx="224849" cy="300013"/>
          </a:xfrm>
          <a:prstGeom prst="snip1Rect">
            <a:avLst>
              <a:gd fmla="val 17455" name="adj"/>
            </a:avLst>
          </a:prstGeom>
          <a:solidFill>
            <a:srgbClr val="00FFFF"/>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marR="0" rtl="0" algn="l">
              <a:lnSpc>
                <a:spcPct val="100000"/>
              </a:lnSpc>
              <a:spcBef>
                <a:spcPts val="0"/>
              </a:spcBef>
              <a:spcAft>
                <a:spcPts val="0"/>
              </a:spcAft>
              <a:buNone/>
            </a:pPr>
            <a:r>
              <a:t/>
            </a:r>
            <a:endParaRPr/>
          </a:p>
        </p:txBody>
      </p:sp>
      <p:sp>
        <p:nvSpPr>
          <p:cNvPr id="875" name="Shape 875"/>
          <p:cNvSpPr/>
          <p:nvPr/>
        </p:nvSpPr>
        <p:spPr>
          <a:xfrm>
            <a:off x="404825" y="2011125"/>
            <a:ext cx="225000" cy="276300"/>
          </a:xfrm>
          <a:prstGeom prst="snip1Rect">
            <a:avLst>
              <a:gd fmla="val 16667" name="adj"/>
            </a:avLst>
          </a:prstGeom>
          <a:solidFill>
            <a:srgbClr val="00FFFF"/>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876" name="Shape 876"/>
          <p:cNvSpPr/>
          <p:nvPr/>
        </p:nvSpPr>
        <p:spPr>
          <a:xfrm rot="326202">
            <a:off x="714313" y="2103272"/>
            <a:ext cx="224811" cy="300185"/>
          </a:xfrm>
          <a:prstGeom prst="snip1Rect">
            <a:avLst>
              <a:gd fmla="val 17455" name="adj"/>
            </a:avLst>
          </a:prstGeom>
          <a:solidFill>
            <a:srgbClr val="00FFFF"/>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marR="0" rtl="0" algn="l">
              <a:lnSpc>
                <a:spcPct val="100000"/>
              </a:lnSpc>
              <a:spcBef>
                <a:spcPts val="0"/>
              </a:spcBef>
              <a:spcAft>
                <a:spcPts val="0"/>
              </a:spcAft>
              <a:buNone/>
            </a:pPr>
            <a:r>
              <a:t/>
            </a:r>
            <a:endParaRPr/>
          </a:p>
        </p:txBody>
      </p:sp>
      <p:sp>
        <p:nvSpPr>
          <p:cNvPr id="877" name="Shape 877"/>
          <p:cNvSpPr/>
          <p:nvPr/>
        </p:nvSpPr>
        <p:spPr>
          <a:xfrm rot="-339898">
            <a:off x="1080722" y="2103243"/>
            <a:ext cx="224898" cy="300243"/>
          </a:xfrm>
          <a:prstGeom prst="snip1Rect">
            <a:avLst>
              <a:gd fmla="val 17455" name="adj"/>
            </a:avLst>
          </a:prstGeom>
          <a:solidFill>
            <a:srgbClr val="FFF2CC"/>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marR="0" rtl="0" algn="l">
              <a:lnSpc>
                <a:spcPct val="100000"/>
              </a:lnSpc>
              <a:spcBef>
                <a:spcPts val="0"/>
              </a:spcBef>
              <a:spcAft>
                <a:spcPts val="0"/>
              </a:spcAft>
              <a:buNone/>
            </a:pPr>
            <a:r>
              <a:t/>
            </a:r>
            <a:endParaRPr/>
          </a:p>
        </p:txBody>
      </p:sp>
      <p:sp>
        <p:nvSpPr>
          <p:cNvPr id="878" name="Shape 878"/>
          <p:cNvSpPr/>
          <p:nvPr/>
        </p:nvSpPr>
        <p:spPr>
          <a:xfrm>
            <a:off x="1481710" y="1987420"/>
            <a:ext cx="224700" cy="300000"/>
          </a:xfrm>
          <a:prstGeom prst="snip1Rect">
            <a:avLst>
              <a:gd fmla="val 17455" name="adj"/>
            </a:avLst>
          </a:prstGeom>
          <a:solidFill>
            <a:srgbClr val="CEA4D4"/>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marR="0" rtl="0" algn="l">
              <a:lnSpc>
                <a:spcPct val="100000"/>
              </a:lnSpc>
              <a:spcBef>
                <a:spcPts val="0"/>
              </a:spcBef>
              <a:spcAft>
                <a:spcPts val="0"/>
              </a:spcAft>
              <a:buNone/>
            </a:pPr>
            <a:r>
              <a:t/>
            </a:r>
            <a:endParaRPr/>
          </a:p>
        </p:txBody>
      </p:sp>
      <p:sp>
        <p:nvSpPr>
          <p:cNvPr id="879" name="Shape 879"/>
          <p:cNvSpPr/>
          <p:nvPr/>
        </p:nvSpPr>
        <p:spPr>
          <a:xfrm>
            <a:off x="404825" y="2325450"/>
            <a:ext cx="225000" cy="276300"/>
          </a:xfrm>
          <a:prstGeom prst="snip1Rect">
            <a:avLst>
              <a:gd fmla="val 16667" name="adj"/>
            </a:avLst>
          </a:prstGeom>
          <a:solidFill>
            <a:srgbClr val="00FFFF"/>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880" name="Shape 880"/>
          <p:cNvSpPr/>
          <p:nvPr/>
        </p:nvSpPr>
        <p:spPr>
          <a:xfrm>
            <a:off x="404825" y="2663575"/>
            <a:ext cx="225000" cy="276300"/>
          </a:xfrm>
          <a:prstGeom prst="snip1Rect">
            <a:avLst>
              <a:gd fmla="val 16667" name="adj"/>
            </a:avLst>
          </a:prstGeom>
          <a:solidFill>
            <a:srgbClr val="FFF2CC"/>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881" name="Shape 881"/>
          <p:cNvSpPr/>
          <p:nvPr/>
        </p:nvSpPr>
        <p:spPr>
          <a:xfrm>
            <a:off x="3517425" y="1390113"/>
            <a:ext cx="225000" cy="276300"/>
          </a:xfrm>
          <a:prstGeom prst="snip1Rect">
            <a:avLst>
              <a:gd fmla="val 16667" name="adj"/>
            </a:avLst>
          </a:prstGeom>
          <a:solidFill>
            <a:srgbClr val="CEA4D4"/>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882" name="Shape 882"/>
          <p:cNvSpPr/>
          <p:nvPr/>
        </p:nvSpPr>
        <p:spPr>
          <a:xfrm rot="-4584">
            <a:off x="3807903" y="1604825"/>
            <a:ext cx="225000" cy="300000"/>
          </a:xfrm>
          <a:prstGeom prst="snip1Rect">
            <a:avLst>
              <a:gd fmla="val 17455" name="adj"/>
            </a:avLst>
          </a:prstGeom>
          <a:solidFill>
            <a:srgbClr val="FFF2CC"/>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marR="0" rtl="0" algn="l">
              <a:lnSpc>
                <a:spcPct val="100000"/>
              </a:lnSpc>
              <a:spcBef>
                <a:spcPts val="0"/>
              </a:spcBef>
              <a:spcAft>
                <a:spcPts val="0"/>
              </a:spcAft>
              <a:buNone/>
            </a:pPr>
            <a:r>
              <a:t/>
            </a:r>
            <a:endParaRPr/>
          </a:p>
        </p:txBody>
      </p:sp>
      <p:sp>
        <p:nvSpPr>
          <p:cNvPr id="883" name="Shape 883"/>
          <p:cNvSpPr/>
          <p:nvPr/>
        </p:nvSpPr>
        <p:spPr>
          <a:xfrm rot="-889980">
            <a:off x="4139378" y="1335339"/>
            <a:ext cx="224998" cy="300307"/>
          </a:xfrm>
          <a:prstGeom prst="snip1Rect">
            <a:avLst>
              <a:gd fmla="val 17455" name="adj"/>
            </a:avLst>
          </a:prstGeom>
          <a:solidFill>
            <a:srgbClr val="FFF2CC"/>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marR="0" rtl="0" algn="l">
              <a:lnSpc>
                <a:spcPct val="100000"/>
              </a:lnSpc>
              <a:spcBef>
                <a:spcPts val="0"/>
              </a:spcBef>
              <a:spcAft>
                <a:spcPts val="0"/>
              </a:spcAft>
              <a:buNone/>
            </a:pPr>
            <a:r>
              <a:t/>
            </a:r>
            <a:endParaRPr/>
          </a:p>
        </p:txBody>
      </p:sp>
      <p:sp>
        <p:nvSpPr>
          <p:cNvPr id="884" name="Shape 884"/>
          <p:cNvSpPr/>
          <p:nvPr/>
        </p:nvSpPr>
        <p:spPr>
          <a:xfrm rot="-224879">
            <a:off x="6334553" y="1315556"/>
            <a:ext cx="224881" cy="300034"/>
          </a:xfrm>
          <a:prstGeom prst="snip1Rect">
            <a:avLst>
              <a:gd fmla="val 17455" name="adj"/>
            </a:avLst>
          </a:prstGeom>
          <a:solidFill>
            <a:srgbClr val="00FFFF"/>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marR="0" rtl="0" algn="l">
              <a:lnSpc>
                <a:spcPct val="100000"/>
              </a:lnSpc>
              <a:spcBef>
                <a:spcPts val="0"/>
              </a:spcBef>
              <a:spcAft>
                <a:spcPts val="0"/>
              </a:spcAft>
              <a:buNone/>
            </a:pPr>
            <a:r>
              <a:t/>
            </a:r>
            <a:endParaRPr/>
          </a:p>
        </p:txBody>
      </p:sp>
      <p:sp>
        <p:nvSpPr>
          <p:cNvPr id="885" name="Shape 885"/>
          <p:cNvSpPr/>
          <p:nvPr/>
        </p:nvSpPr>
        <p:spPr>
          <a:xfrm>
            <a:off x="3931750" y="2074288"/>
            <a:ext cx="225000" cy="276300"/>
          </a:xfrm>
          <a:prstGeom prst="snip1Rect">
            <a:avLst>
              <a:gd fmla="val 16667" name="adj"/>
            </a:avLst>
          </a:prstGeom>
          <a:solidFill>
            <a:srgbClr val="00FFFF"/>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886" name="Shape 886"/>
          <p:cNvSpPr/>
          <p:nvPr/>
        </p:nvSpPr>
        <p:spPr>
          <a:xfrm rot="326202">
            <a:off x="4216563" y="1757059"/>
            <a:ext cx="224811" cy="300185"/>
          </a:xfrm>
          <a:prstGeom prst="snip1Rect">
            <a:avLst>
              <a:gd fmla="val 17455" name="adj"/>
            </a:avLst>
          </a:prstGeom>
          <a:solidFill>
            <a:srgbClr val="00FFFF"/>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marR="0" rtl="0" algn="l">
              <a:lnSpc>
                <a:spcPct val="100000"/>
              </a:lnSpc>
              <a:spcBef>
                <a:spcPts val="0"/>
              </a:spcBef>
              <a:spcAft>
                <a:spcPts val="0"/>
              </a:spcAft>
              <a:buNone/>
            </a:pPr>
            <a:r>
              <a:t/>
            </a:r>
            <a:endParaRPr/>
          </a:p>
        </p:txBody>
      </p:sp>
      <p:sp>
        <p:nvSpPr>
          <p:cNvPr id="887" name="Shape 887"/>
          <p:cNvSpPr/>
          <p:nvPr/>
        </p:nvSpPr>
        <p:spPr>
          <a:xfrm rot="-339898">
            <a:off x="4088547" y="2165181"/>
            <a:ext cx="224898" cy="300243"/>
          </a:xfrm>
          <a:prstGeom prst="snip1Rect">
            <a:avLst>
              <a:gd fmla="val 17455" name="adj"/>
            </a:avLst>
          </a:prstGeom>
          <a:solidFill>
            <a:srgbClr val="FFF2CC"/>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marR="0" rtl="0" algn="l">
              <a:lnSpc>
                <a:spcPct val="100000"/>
              </a:lnSpc>
              <a:spcBef>
                <a:spcPts val="0"/>
              </a:spcBef>
              <a:spcAft>
                <a:spcPts val="0"/>
              </a:spcAft>
              <a:buNone/>
            </a:pPr>
            <a:r>
              <a:t/>
            </a:r>
            <a:endParaRPr/>
          </a:p>
        </p:txBody>
      </p:sp>
      <p:sp>
        <p:nvSpPr>
          <p:cNvPr id="888" name="Shape 888"/>
          <p:cNvSpPr/>
          <p:nvPr/>
        </p:nvSpPr>
        <p:spPr>
          <a:xfrm rot="-515702">
            <a:off x="4575616" y="1566072"/>
            <a:ext cx="224825" cy="300048"/>
          </a:xfrm>
          <a:prstGeom prst="snip1Rect">
            <a:avLst>
              <a:gd fmla="val 17455" name="adj"/>
            </a:avLst>
          </a:prstGeom>
          <a:solidFill>
            <a:srgbClr val="CEA4D4"/>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marR="0" rtl="0" algn="l">
              <a:lnSpc>
                <a:spcPct val="100000"/>
              </a:lnSpc>
              <a:spcBef>
                <a:spcPts val="0"/>
              </a:spcBef>
              <a:spcAft>
                <a:spcPts val="0"/>
              </a:spcAft>
              <a:buNone/>
            </a:pPr>
            <a:r>
              <a:t/>
            </a:r>
            <a:endParaRPr/>
          </a:p>
        </p:txBody>
      </p:sp>
      <p:sp>
        <p:nvSpPr>
          <p:cNvPr id="889" name="Shape 889"/>
          <p:cNvSpPr/>
          <p:nvPr/>
        </p:nvSpPr>
        <p:spPr>
          <a:xfrm rot="937828">
            <a:off x="6311636" y="2264185"/>
            <a:ext cx="224918" cy="276305"/>
          </a:xfrm>
          <a:prstGeom prst="snip1Rect">
            <a:avLst>
              <a:gd fmla="val 16667" name="adj"/>
            </a:avLst>
          </a:prstGeom>
          <a:solidFill>
            <a:srgbClr val="00FFFF"/>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890" name="Shape 890"/>
          <p:cNvSpPr/>
          <p:nvPr/>
        </p:nvSpPr>
        <p:spPr>
          <a:xfrm>
            <a:off x="6343950" y="1491563"/>
            <a:ext cx="225000" cy="276300"/>
          </a:xfrm>
          <a:prstGeom prst="snip1Rect">
            <a:avLst>
              <a:gd fmla="val 16667" name="adj"/>
            </a:avLst>
          </a:prstGeom>
          <a:solidFill>
            <a:srgbClr val="FFF2CC"/>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891" name="Shape 891"/>
          <p:cNvSpPr/>
          <p:nvPr/>
        </p:nvSpPr>
        <p:spPr>
          <a:xfrm>
            <a:off x="4622188" y="2064188"/>
            <a:ext cx="225000" cy="276300"/>
          </a:xfrm>
          <a:prstGeom prst="snip1Rect">
            <a:avLst>
              <a:gd fmla="val 16667" name="adj"/>
            </a:avLst>
          </a:prstGeom>
          <a:solidFill>
            <a:srgbClr val="CEA4D4"/>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892" name="Shape 892"/>
          <p:cNvSpPr/>
          <p:nvPr/>
        </p:nvSpPr>
        <p:spPr>
          <a:xfrm rot="-4584">
            <a:off x="4912665" y="2278900"/>
            <a:ext cx="225000" cy="300000"/>
          </a:xfrm>
          <a:prstGeom prst="snip1Rect">
            <a:avLst>
              <a:gd fmla="val 17455" name="adj"/>
            </a:avLst>
          </a:prstGeom>
          <a:solidFill>
            <a:srgbClr val="FFF2CC"/>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marR="0" rtl="0" algn="l">
              <a:lnSpc>
                <a:spcPct val="100000"/>
              </a:lnSpc>
              <a:spcBef>
                <a:spcPts val="0"/>
              </a:spcBef>
              <a:spcAft>
                <a:spcPts val="0"/>
              </a:spcAft>
              <a:buNone/>
            </a:pPr>
            <a:r>
              <a:t/>
            </a:r>
            <a:endParaRPr/>
          </a:p>
        </p:txBody>
      </p:sp>
      <p:sp>
        <p:nvSpPr>
          <p:cNvPr id="893" name="Shape 893"/>
          <p:cNvSpPr/>
          <p:nvPr/>
        </p:nvSpPr>
        <p:spPr>
          <a:xfrm>
            <a:off x="4139363" y="2582013"/>
            <a:ext cx="225000" cy="276300"/>
          </a:xfrm>
          <a:prstGeom prst="snip1Rect">
            <a:avLst>
              <a:gd fmla="val 16667" name="adj"/>
            </a:avLst>
          </a:prstGeom>
          <a:solidFill>
            <a:srgbClr val="00FFFF"/>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894" name="Shape 894"/>
          <p:cNvSpPr/>
          <p:nvPr/>
        </p:nvSpPr>
        <p:spPr>
          <a:xfrm rot="326202">
            <a:off x="5094975" y="1526259"/>
            <a:ext cx="224811" cy="300185"/>
          </a:xfrm>
          <a:prstGeom prst="snip1Rect">
            <a:avLst>
              <a:gd fmla="val 17455" name="adj"/>
            </a:avLst>
          </a:prstGeom>
          <a:solidFill>
            <a:srgbClr val="00FFFF"/>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marR="0" rtl="0" algn="l">
              <a:lnSpc>
                <a:spcPct val="100000"/>
              </a:lnSpc>
              <a:spcBef>
                <a:spcPts val="0"/>
              </a:spcBef>
              <a:spcAft>
                <a:spcPts val="0"/>
              </a:spcAft>
              <a:buNone/>
            </a:pPr>
            <a:r>
              <a:t/>
            </a:r>
            <a:endParaRPr/>
          </a:p>
        </p:txBody>
      </p:sp>
      <p:sp>
        <p:nvSpPr>
          <p:cNvPr id="895" name="Shape 895"/>
          <p:cNvSpPr/>
          <p:nvPr/>
        </p:nvSpPr>
        <p:spPr>
          <a:xfrm rot="-339898">
            <a:off x="3532697" y="2486181"/>
            <a:ext cx="224898" cy="300243"/>
          </a:xfrm>
          <a:prstGeom prst="snip1Rect">
            <a:avLst>
              <a:gd fmla="val 17455" name="adj"/>
            </a:avLst>
          </a:prstGeom>
          <a:solidFill>
            <a:srgbClr val="FFF2CC"/>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marR="0" rtl="0" algn="l">
              <a:lnSpc>
                <a:spcPct val="100000"/>
              </a:lnSpc>
              <a:spcBef>
                <a:spcPts val="0"/>
              </a:spcBef>
              <a:spcAft>
                <a:spcPts val="0"/>
              </a:spcAft>
              <a:buNone/>
            </a:pPr>
            <a:r>
              <a:t/>
            </a:r>
            <a:endParaRPr/>
          </a:p>
        </p:txBody>
      </p:sp>
      <p:sp>
        <p:nvSpPr>
          <p:cNvPr id="896" name="Shape 896"/>
          <p:cNvSpPr/>
          <p:nvPr/>
        </p:nvSpPr>
        <p:spPr>
          <a:xfrm rot="937828">
            <a:off x="4589224" y="2582035"/>
            <a:ext cx="224918" cy="276305"/>
          </a:xfrm>
          <a:prstGeom prst="snip1Rect">
            <a:avLst>
              <a:gd fmla="val 16667" name="adj"/>
            </a:avLst>
          </a:prstGeom>
          <a:solidFill>
            <a:srgbClr val="00FFFF"/>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897" name="Shape 897"/>
          <p:cNvSpPr/>
          <p:nvPr/>
        </p:nvSpPr>
        <p:spPr>
          <a:xfrm rot="-339898">
            <a:off x="6334547" y="1610656"/>
            <a:ext cx="224898" cy="300243"/>
          </a:xfrm>
          <a:prstGeom prst="snip1Rect">
            <a:avLst>
              <a:gd fmla="val 17455" name="adj"/>
            </a:avLst>
          </a:prstGeom>
          <a:solidFill>
            <a:srgbClr val="FFF2CC"/>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marR="0" rtl="0" algn="l">
              <a:lnSpc>
                <a:spcPct val="100000"/>
              </a:lnSpc>
              <a:spcBef>
                <a:spcPts val="0"/>
              </a:spcBef>
              <a:spcAft>
                <a:spcPts val="0"/>
              </a:spcAft>
              <a:buNone/>
            </a:pPr>
            <a:r>
              <a:t/>
            </a:r>
            <a:endParaRPr/>
          </a:p>
        </p:txBody>
      </p:sp>
      <p:sp>
        <p:nvSpPr>
          <p:cNvPr id="898" name="Shape 898"/>
          <p:cNvSpPr/>
          <p:nvPr/>
        </p:nvSpPr>
        <p:spPr>
          <a:xfrm>
            <a:off x="6349375" y="1767863"/>
            <a:ext cx="225000" cy="276300"/>
          </a:xfrm>
          <a:prstGeom prst="snip1Rect">
            <a:avLst>
              <a:gd fmla="val 16667" name="adj"/>
            </a:avLst>
          </a:prstGeom>
          <a:solidFill>
            <a:srgbClr val="CEA4D4"/>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899" name="Shape 899"/>
          <p:cNvSpPr/>
          <p:nvPr/>
        </p:nvSpPr>
        <p:spPr>
          <a:xfrm rot="-339898">
            <a:off x="1524634" y="2141343"/>
            <a:ext cx="224898" cy="300243"/>
          </a:xfrm>
          <a:prstGeom prst="snip1Rect">
            <a:avLst>
              <a:gd fmla="val 17455" name="adj"/>
            </a:avLst>
          </a:prstGeom>
          <a:solidFill>
            <a:srgbClr val="FFF2CC"/>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marR="0" rtl="0" algn="l">
              <a:lnSpc>
                <a:spcPct val="100000"/>
              </a:lnSpc>
              <a:spcBef>
                <a:spcPts val="0"/>
              </a:spcBef>
              <a:spcAft>
                <a:spcPts val="0"/>
              </a:spcAft>
              <a:buNone/>
            </a:pPr>
            <a:r>
              <a:t/>
            </a:r>
            <a:endParaRPr/>
          </a:p>
        </p:txBody>
      </p:sp>
      <p:sp>
        <p:nvSpPr>
          <p:cNvPr id="900" name="Shape 900"/>
          <p:cNvSpPr/>
          <p:nvPr/>
        </p:nvSpPr>
        <p:spPr>
          <a:xfrm>
            <a:off x="322575" y="1528230"/>
            <a:ext cx="114300" cy="21850"/>
          </a:xfrm>
          <a:custGeom>
            <a:pathLst>
              <a:path extrusionOk="0" h="874" w="4572">
                <a:moveTo>
                  <a:pt x="0" y="112"/>
                </a:moveTo>
                <a:cubicBezTo>
                  <a:pt x="1498" y="-262"/>
                  <a:pt x="3056" y="571"/>
                  <a:pt x="4572" y="874"/>
                </a:cubicBezTo>
              </a:path>
            </a:pathLst>
          </a:custGeom>
          <a:noFill/>
          <a:ln cap="flat" cmpd="sng" w="9525">
            <a:solidFill>
              <a:schemeClr val="dk2"/>
            </a:solidFill>
            <a:prstDash val="solid"/>
            <a:round/>
            <a:headEnd len="lg" w="lg" type="none"/>
            <a:tailEnd len="lg" w="lg" type="none"/>
          </a:ln>
        </p:spPr>
      </p:sp>
      <p:sp>
        <p:nvSpPr>
          <p:cNvPr id="901" name="Shape 901"/>
          <p:cNvSpPr/>
          <p:nvPr/>
        </p:nvSpPr>
        <p:spPr>
          <a:xfrm>
            <a:off x="318200" y="1565537"/>
            <a:ext cx="114300" cy="67774"/>
          </a:xfrm>
          <a:custGeom>
            <a:pathLst>
              <a:path extrusionOk="0" h="874" w="4572">
                <a:moveTo>
                  <a:pt x="0" y="112"/>
                </a:moveTo>
                <a:cubicBezTo>
                  <a:pt x="1498" y="-262"/>
                  <a:pt x="3056" y="571"/>
                  <a:pt x="4572" y="874"/>
                </a:cubicBezTo>
              </a:path>
            </a:pathLst>
          </a:custGeom>
          <a:noFill/>
          <a:ln cap="flat" cmpd="sng" w="9525">
            <a:solidFill>
              <a:schemeClr val="dk2"/>
            </a:solidFill>
            <a:prstDash val="solid"/>
            <a:round/>
            <a:headEnd len="lg" w="lg" type="none"/>
            <a:tailEnd len="lg" w="lg" type="none"/>
          </a:ln>
        </p:spPr>
      </p:sp>
      <p:sp>
        <p:nvSpPr>
          <p:cNvPr id="902" name="Shape 902"/>
          <p:cNvSpPr/>
          <p:nvPr/>
        </p:nvSpPr>
        <p:spPr>
          <a:xfrm rot="-1216021">
            <a:off x="800160" y="1541589"/>
            <a:ext cx="114301" cy="21850"/>
          </a:xfrm>
          <a:custGeom>
            <a:pathLst>
              <a:path extrusionOk="0" h="874" w="4572">
                <a:moveTo>
                  <a:pt x="0" y="112"/>
                </a:moveTo>
                <a:cubicBezTo>
                  <a:pt x="1498" y="-262"/>
                  <a:pt x="3056" y="571"/>
                  <a:pt x="4572" y="874"/>
                </a:cubicBezTo>
              </a:path>
            </a:pathLst>
          </a:custGeom>
          <a:noFill/>
          <a:ln cap="flat" cmpd="sng" w="9525">
            <a:solidFill>
              <a:schemeClr val="dk2"/>
            </a:solidFill>
            <a:prstDash val="solid"/>
            <a:round/>
            <a:headEnd len="lg" w="lg" type="none"/>
            <a:tailEnd len="lg" w="lg" type="none"/>
          </a:ln>
        </p:spPr>
      </p:sp>
      <p:sp>
        <p:nvSpPr>
          <p:cNvPr id="903" name="Shape 903"/>
          <p:cNvSpPr/>
          <p:nvPr/>
        </p:nvSpPr>
        <p:spPr>
          <a:xfrm rot="-1216021">
            <a:off x="816936" y="1576679"/>
            <a:ext cx="114301" cy="67774"/>
          </a:xfrm>
          <a:custGeom>
            <a:pathLst>
              <a:path extrusionOk="0" h="874" w="4572">
                <a:moveTo>
                  <a:pt x="0" y="112"/>
                </a:moveTo>
                <a:cubicBezTo>
                  <a:pt x="1498" y="-262"/>
                  <a:pt x="3056" y="571"/>
                  <a:pt x="4572" y="874"/>
                </a:cubicBezTo>
              </a:path>
            </a:pathLst>
          </a:custGeom>
          <a:noFill/>
          <a:ln cap="flat" cmpd="sng" w="9525">
            <a:solidFill>
              <a:schemeClr val="dk2"/>
            </a:solidFill>
            <a:prstDash val="solid"/>
            <a:round/>
            <a:headEnd len="lg" w="lg" type="none"/>
            <a:tailEnd len="lg" w="lg" type="none"/>
          </a:ln>
        </p:spPr>
      </p:sp>
      <p:sp>
        <p:nvSpPr>
          <p:cNvPr id="904" name="Shape 904"/>
          <p:cNvSpPr/>
          <p:nvPr/>
        </p:nvSpPr>
        <p:spPr>
          <a:xfrm rot="9975500">
            <a:off x="1213304" y="1629555"/>
            <a:ext cx="115385" cy="26620"/>
          </a:xfrm>
          <a:custGeom>
            <a:pathLst>
              <a:path extrusionOk="0" h="874" w="4572">
                <a:moveTo>
                  <a:pt x="0" y="112"/>
                </a:moveTo>
                <a:cubicBezTo>
                  <a:pt x="1498" y="-262"/>
                  <a:pt x="3056" y="571"/>
                  <a:pt x="4572" y="874"/>
                </a:cubicBezTo>
              </a:path>
            </a:pathLst>
          </a:custGeom>
          <a:noFill/>
          <a:ln cap="flat" cmpd="sng" w="9525">
            <a:solidFill>
              <a:schemeClr val="dk2"/>
            </a:solidFill>
            <a:prstDash val="solid"/>
            <a:round/>
            <a:headEnd len="lg" w="lg" type="none"/>
            <a:tailEnd len="lg" w="lg" type="none"/>
          </a:ln>
        </p:spPr>
      </p:sp>
      <p:sp>
        <p:nvSpPr>
          <p:cNvPr id="905" name="Shape 905"/>
          <p:cNvSpPr/>
          <p:nvPr/>
        </p:nvSpPr>
        <p:spPr>
          <a:xfrm rot="9975500">
            <a:off x="1205803" y="1528056"/>
            <a:ext cx="115385" cy="82570"/>
          </a:xfrm>
          <a:custGeom>
            <a:pathLst>
              <a:path extrusionOk="0" h="874" w="4572">
                <a:moveTo>
                  <a:pt x="0" y="112"/>
                </a:moveTo>
                <a:cubicBezTo>
                  <a:pt x="1498" y="-262"/>
                  <a:pt x="3056" y="571"/>
                  <a:pt x="4572" y="874"/>
                </a:cubicBezTo>
              </a:path>
            </a:pathLst>
          </a:custGeom>
          <a:noFill/>
          <a:ln cap="flat" cmpd="sng" w="9525">
            <a:solidFill>
              <a:schemeClr val="dk2"/>
            </a:solidFill>
            <a:prstDash val="solid"/>
            <a:round/>
            <a:headEnd len="lg" w="lg" type="none"/>
            <a:tailEnd len="lg" w="lg" type="none"/>
          </a:ln>
        </p:spPr>
      </p:sp>
      <p:sp>
        <p:nvSpPr>
          <p:cNvPr id="906" name="Shape 906"/>
          <p:cNvSpPr/>
          <p:nvPr/>
        </p:nvSpPr>
        <p:spPr>
          <a:xfrm rot="9975500">
            <a:off x="760004" y="2290642"/>
            <a:ext cx="115385" cy="26620"/>
          </a:xfrm>
          <a:custGeom>
            <a:pathLst>
              <a:path extrusionOk="0" h="874" w="4572">
                <a:moveTo>
                  <a:pt x="0" y="112"/>
                </a:moveTo>
                <a:cubicBezTo>
                  <a:pt x="1498" y="-262"/>
                  <a:pt x="3056" y="571"/>
                  <a:pt x="4572" y="874"/>
                </a:cubicBezTo>
              </a:path>
            </a:pathLst>
          </a:custGeom>
          <a:noFill/>
          <a:ln cap="flat" cmpd="sng" w="9525">
            <a:solidFill>
              <a:schemeClr val="dk2"/>
            </a:solidFill>
            <a:prstDash val="solid"/>
            <a:round/>
            <a:headEnd len="lg" w="lg" type="none"/>
            <a:tailEnd len="lg" w="lg" type="none"/>
          </a:ln>
        </p:spPr>
      </p:sp>
      <p:sp>
        <p:nvSpPr>
          <p:cNvPr id="907" name="Shape 907"/>
          <p:cNvSpPr/>
          <p:nvPr/>
        </p:nvSpPr>
        <p:spPr>
          <a:xfrm rot="9975500">
            <a:off x="752503" y="2189143"/>
            <a:ext cx="115385" cy="82570"/>
          </a:xfrm>
          <a:custGeom>
            <a:pathLst>
              <a:path extrusionOk="0" h="874" w="4572">
                <a:moveTo>
                  <a:pt x="0" y="112"/>
                </a:moveTo>
                <a:cubicBezTo>
                  <a:pt x="1498" y="-262"/>
                  <a:pt x="3056" y="571"/>
                  <a:pt x="4572" y="874"/>
                </a:cubicBezTo>
              </a:path>
            </a:pathLst>
          </a:custGeom>
          <a:noFill/>
          <a:ln cap="flat" cmpd="sng" w="9525">
            <a:solidFill>
              <a:schemeClr val="dk2"/>
            </a:solidFill>
            <a:prstDash val="solid"/>
            <a:round/>
            <a:headEnd len="lg" w="lg" type="none"/>
            <a:tailEnd len="lg" w="lg" type="none"/>
          </a:ln>
        </p:spPr>
      </p:sp>
      <p:sp>
        <p:nvSpPr>
          <p:cNvPr id="908" name="Shape 908"/>
          <p:cNvSpPr/>
          <p:nvPr/>
        </p:nvSpPr>
        <p:spPr>
          <a:xfrm rot="9975500">
            <a:off x="466503" y="2107993"/>
            <a:ext cx="115385" cy="82570"/>
          </a:xfrm>
          <a:custGeom>
            <a:pathLst>
              <a:path extrusionOk="0" h="874" w="4572">
                <a:moveTo>
                  <a:pt x="0" y="112"/>
                </a:moveTo>
                <a:cubicBezTo>
                  <a:pt x="1498" y="-262"/>
                  <a:pt x="3056" y="571"/>
                  <a:pt x="4572" y="874"/>
                </a:cubicBezTo>
              </a:path>
            </a:pathLst>
          </a:custGeom>
          <a:noFill/>
          <a:ln cap="flat" cmpd="sng" w="9525">
            <a:solidFill>
              <a:schemeClr val="dk2"/>
            </a:solidFill>
            <a:prstDash val="solid"/>
            <a:round/>
            <a:headEnd len="lg" w="lg" type="none"/>
            <a:tailEnd len="lg" w="lg" type="none"/>
          </a:ln>
        </p:spPr>
      </p:sp>
      <p:sp>
        <p:nvSpPr>
          <p:cNvPr id="909" name="Shape 909"/>
          <p:cNvSpPr/>
          <p:nvPr/>
        </p:nvSpPr>
        <p:spPr>
          <a:xfrm rot="-939706">
            <a:off x="1109666" y="2179557"/>
            <a:ext cx="152551" cy="31561"/>
          </a:xfrm>
          <a:custGeom>
            <a:pathLst>
              <a:path extrusionOk="0" h="874" w="4572">
                <a:moveTo>
                  <a:pt x="0" y="112"/>
                </a:moveTo>
                <a:cubicBezTo>
                  <a:pt x="1498" y="-262"/>
                  <a:pt x="3056" y="571"/>
                  <a:pt x="4572" y="874"/>
                </a:cubicBezTo>
              </a:path>
            </a:pathLst>
          </a:custGeom>
          <a:noFill/>
          <a:ln cap="flat" cmpd="sng" w="9525">
            <a:solidFill>
              <a:schemeClr val="dk2"/>
            </a:solidFill>
            <a:prstDash val="solid"/>
            <a:round/>
            <a:headEnd len="lg" w="lg" type="none"/>
            <a:tailEnd len="lg" w="lg" type="none"/>
          </a:ln>
        </p:spPr>
      </p:sp>
      <p:sp>
        <p:nvSpPr>
          <p:cNvPr id="910" name="Shape 910"/>
          <p:cNvSpPr/>
          <p:nvPr/>
        </p:nvSpPr>
        <p:spPr>
          <a:xfrm rot="-939706">
            <a:off x="1125486" y="2232339"/>
            <a:ext cx="152551" cy="97896"/>
          </a:xfrm>
          <a:custGeom>
            <a:pathLst>
              <a:path extrusionOk="0" h="874" w="4572">
                <a:moveTo>
                  <a:pt x="0" y="112"/>
                </a:moveTo>
                <a:cubicBezTo>
                  <a:pt x="1498" y="-262"/>
                  <a:pt x="3056" y="571"/>
                  <a:pt x="4572" y="874"/>
                </a:cubicBezTo>
              </a:path>
            </a:pathLst>
          </a:custGeom>
          <a:noFill/>
          <a:ln cap="flat" cmpd="sng" w="9525">
            <a:solidFill>
              <a:schemeClr val="dk2"/>
            </a:solidFill>
            <a:prstDash val="solid"/>
            <a:round/>
            <a:headEnd len="lg" w="lg" type="none"/>
            <a:tailEnd len="lg" w="lg" type="none"/>
          </a:ln>
        </p:spPr>
      </p:sp>
      <p:sp>
        <p:nvSpPr>
          <p:cNvPr id="911" name="Shape 911"/>
          <p:cNvSpPr/>
          <p:nvPr/>
        </p:nvSpPr>
        <p:spPr>
          <a:xfrm rot="-939706">
            <a:off x="1560823" y="2242526"/>
            <a:ext cx="152551" cy="97896"/>
          </a:xfrm>
          <a:custGeom>
            <a:pathLst>
              <a:path extrusionOk="0" h="874" w="4572">
                <a:moveTo>
                  <a:pt x="0" y="112"/>
                </a:moveTo>
                <a:cubicBezTo>
                  <a:pt x="1498" y="-262"/>
                  <a:pt x="3056" y="571"/>
                  <a:pt x="4572" y="874"/>
                </a:cubicBezTo>
              </a:path>
            </a:pathLst>
          </a:custGeom>
          <a:noFill/>
          <a:ln cap="flat" cmpd="sng" w="9525">
            <a:solidFill>
              <a:schemeClr val="dk2"/>
            </a:solidFill>
            <a:prstDash val="solid"/>
            <a:round/>
            <a:headEnd len="lg" w="lg" type="none"/>
            <a:tailEnd len="lg" w="lg" type="none"/>
          </a:ln>
        </p:spPr>
      </p:sp>
      <p:sp>
        <p:nvSpPr>
          <p:cNvPr id="912" name="Shape 912"/>
          <p:cNvSpPr/>
          <p:nvPr/>
        </p:nvSpPr>
        <p:spPr>
          <a:xfrm>
            <a:off x="1585950" y="1696458"/>
            <a:ext cx="104775" cy="18550"/>
          </a:xfrm>
          <a:custGeom>
            <a:pathLst>
              <a:path extrusionOk="0" h="742" w="4191">
                <a:moveTo>
                  <a:pt x="0" y="86"/>
                </a:moveTo>
                <a:cubicBezTo>
                  <a:pt x="1367" y="-256"/>
                  <a:pt x="2823" y="999"/>
                  <a:pt x="4191" y="657"/>
                </a:cubicBezTo>
              </a:path>
            </a:pathLst>
          </a:custGeom>
          <a:noFill/>
          <a:ln cap="flat" cmpd="sng" w="9525">
            <a:solidFill>
              <a:schemeClr val="dk2"/>
            </a:solidFill>
            <a:prstDash val="solid"/>
            <a:round/>
            <a:headEnd len="lg" w="lg" type="none"/>
            <a:tailEnd len="lg" w="lg" type="none"/>
          </a:ln>
        </p:spPr>
      </p:sp>
      <p:sp>
        <p:nvSpPr>
          <p:cNvPr id="913" name="Shape 913"/>
          <p:cNvSpPr/>
          <p:nvPr/>
        </p:nvSpPr>
        <p:spPr>
          <a:xfrm>
            <a:off x="438175" y="2425108"/>
            <a:ext cx="128600" cy="16450"/>
          </a:xfrm>
          <a:custGeom>
            <a:pathLst>
              <a:path extrusionOk="0" h="658" w="5144">
                <a:moveTo>
                  <a:pt x="0" y="658"/>
                </a:moveTo>
                <a:cubicBezTo>
                  <a:pt x="1462" y="-256"/>
                  <a:pt x="3418" y="86"/>
                  <a:pt x="5144" y="86"/>
                </a:cubicBezTo>
              </a:path>
            </a:pathLst>
          </a:custGeom>
          <a:noFill/>
          <a:ln cap="flat" cmpd="sng" w="9525">
            <a:solidFill>
              <a:schemeClr val="dk2"/>
            </a:solidFill>
            <a:prstDash val="solid"/>
            <a:round/>
            <a:headEnd len="lg" w="lg" type="none"/>
            <a:tailEnd len="lg" w="lg" type="none"/>
          </a:ln>
        </p:spPr>
      </p:sp>
      <p:sp>
        <p:nvSpPr>
          <p:cNvPr id="914" name="Shape 914"/>
          <p:cNvSpPr/>
          <p:nvPr/>
        </p:nvSpPr>
        <p:spPr>
          <a:xfrm>
            <a:off x="433425" y="2508225"/>
            <a:ext cx="157150" cy="47625"/>
          </a:xfrm>
          <a:custGeom>
            <a:pathLst>
              <a:path extrusionOk="0" h="1905" w="6286">
                <a:moveTo>
                  <a:pt x="0" y="1905"/>
                </a:moveTo>
                <a:cubicBezTo>
                  <a:pt x="1401" y="222"/>
                  <a:pt x="4161" y="529"/>
                  <a:pt x="6286" y="0"/>
                </a:cubicBezTo>
              </a:path>
            </a:pathLst>
          </a:custGeom>
          <a:noFill/>
          <a:ln cap="flat" cmpd="sng" w="9525">
            <a:solidFill>
              <a:schemeClr val="dk2"/>
            </a:solidFill>
            <a:prstDash val="solid"/>
            <a:round/>
            <a:headEnd len="lg" w="lg" type="none"/>
            <a:tailEnd len="lg" w="lg" type="none"/>
          </a:ln>
        </p:spPr>
      </p:sp>
      <p:sp>
        <p:nvSpPr>
          <p:cNvPr id="915" name="Shape 915"/>
          <p:cNvSpPr/>
          <p:nvPr/>
        </p:nvSpPr>
        <p:spPr>
          <a:xfrm>
            <a:off x="466750" y="2755875"/>
            <a:ext cx="19050" cy="9525"/>
          </a:xfrm>
          <a:custGeom>
            <a:pathLst>
              <a:path extrusionOk="0" h="381" w="762">
                <a:moveTo>
                  <a:pt x="762" y="0"/>
                </a:moveTo>
                <a:cubicBezTo>
                  <a:pt x="381" y="190"/>
                  <a:pt x="381" y="190"/>
                  <a:pt x="0" y="381"/>
                </a:cubicBezTo>
              </a:path>
            </a:pathLst>
          </a:custGeom>
          <a:noFill/>
          <a:ln cap="flat" cmpd="sng" w="9525">
            <a:solidFill>
              <a:schemeClr val="dk2"/>
            </a:solidFill>
            <a:prstDash val="solid"/>
            <a:round/>
            <a:headEnd len="lg" w="lg" type="none"/>
            <a:tailEnd len="lg" w="lg" type="none"/>
          </a:ln>
        </p:spPr>
      </p:sp>
      <p:sp>
        <p:nvSpPr>
          <p:cNvPr id="916" name="Shape 916"/>
          <p:cNvSpPr/>
          <p:nvPr/>
        </p:nvSpPr>
        <p:spPr>
          <a:xfrm>
            <a:off x="547725" y="2746350"/>
            <a:ext cx="4750" cy="19050"/>
          </a:xfrm>
          <a:custGeom>
            <a:pathLst>
              <a:path extrusionOk="0" h="762" w="190">
                <a:moveTo>
                  <a:pt x="190" y="0"/>
                </a:moveTo>
                <a:cubicBezTo>
                  <a:pt x="95" y="381"/>
                  <a:pt x="95" y="381"/>
                  <a:pt x="0" y="762"/>
                </a:cubicBezTo>
              </a:path>
            </a:pathLst>
          </a:custGeom>
          <a:noFill/>
          <a:ln cap="flat" cmpd="sng" w="9525">
            <a:solidFill>
              <a:schemeClr val="dk2"/>
            </a:solidFill>
            <a:prstDash val="solid"/>
            <a:round/>
            <a:headEnd len="lg" w="lg" type="none"/>
            <a:tailEnd len="lg" w="lg" type="none"/>
          </a:ln>
        </p:spPr>
      </p:sp>
      <p:sp>
        <p:nvSpPr>
          <p:cNvPr id="917" name="Shape 917"/>
          <p:cNvSpPr/>
          <p:nvPr/>
        </p:nvSpPr>
        <p:spPr>
          <a:xfrm>
            <a:off x="457225" y="2813025"/>
            <a:ext cx="123825" cy="29250"/>
          </a:xfrm>
          <a:custGeom>
            <a:pathLst>
              <a:path extrusionOk="0" h="1170" w="4953">
                <a:moveTo>
                  <a:pt x="0" y="190"/>
                </a:moveTo>
                <a:cubicBezTo>
                  <a:pt x="522" y="1757"/>
                  <a:pt x="3784" y="1168"/>
                  <a:pt x="4953" y="0"/>
                </a:cubicBezTo>
              </a:path>
            </a:pathLst>
          </a:custGeom>
          <a:noFill/>
          <a:ln cap="flat" cmpd="sng" w="9525">
            <a:solidFill>
              <a:schemeClr val="dk2"/>
            </a:solidFill>
            <a:prstDash val="solid"/>
            <a:round/>
            <a:headEnd len="lg" w="lg" type="none"/>
            <a:tailEnd len="lg" w="lg" type="none"/>
          </a:ln>
        </p:spPr>
      </p:sp>
      <p:sp>
        <p:nvSpPr>
          <p:cNvPr id="918" name="Shape 918"/>
          <p:cNvSpPr/>
          <p:nvPr/>
        </p:nvSpPr>
        <p:spPr>
          <a:xfrm>
            <a:off x="1518400" y="2081900"/>
            <a:ext cx="123825" cy="37475"/>
          </a:xfrm>
          <a:custGeom>
            <a:pathLst>
              <a:path extrusionOk="0" h="1499" w="4953">
                <a:moveTo>
                  <a:pt x="0" y="254"/>
                </a:moveTo>
                <a:cubicBezTo>
                  <a:pt x="1355" y="-763"/>
                  <a:pt x="3308" y="1806"/>
                  <a:pt x="4953" y="1397"/>
                </a:cubicBezTo>
              </a:path>
            </a:pathLst>
          </a:custGeom>
          <a:noFill/>
          <a:ln cap="flat" cmpd="sng" w="9525">
            <a:solidFill>
              <a:schemeClr val="dk2"/>
            </a:solidFill>
            <a:prstDash val="solid"/>
            <a:round/>
            <a:headEnd len="lg" w="lg" type="none"/>
            <a:tailEnd len="lg" w="lg" type="none"/>
          </a:ln>
        </p:spPr>
      </p:sp>
      <p:sp>
        <p:nvSpPr>
          <p:cNvPr id="919" name="Shape 919"/>
          <p:cNvSpPr/>
          <p:nvPr/>
        </p:nvSpPr>
        <p:spPr>
          <a:xfrm>
            <a:off x="3537700" y="1516325"/>
            <a:ext cx="161925" cy="57150"/>
          </a:xfrm>
          <a:custGeom>
            <a:pathLst>
              <a:path extrusionOk="0" h="2286" w="6477">
                <a:moveTo>
                  <a:pt x="0" y="2286"/>
                </a:moveTo>
                <a:cubicBezTo>
                  <a:pt x="1023" y="237"/>
                  <a:pt x="5046" y="1787"/>
                  <a:pt x="6477" y="0"/>
                </a:cubicBezTo>
              </a:path>
            </a:pathLst>
          </a:custGeom>
          <a:noFill/>
          <a:ln cap="flat" cmpd="sng" w="9525">
            <a:solidFill>
              <a:schemeClr val="dk2"/>
            </a:solidFill>
            <a:prstDash val="solid"/>
            <a:round/>
            <a:headEnd len="lg" w="lg" type="none"/>
            <a:tailEnd len="lg" w="lg" type="none"/>
          </a:ln>
        </p:spPr>
      </p:sp>
      <p:sp>
        <p:nvSpPr>
          <p:cNvPr id="920" name="Shape 920"/>
          <p:cNvSpPr/>
          <p:nvPr/>
        </p:nvSpPr>
        <p:spPr>
          <a:xfrm>
            <a:off x="3558475" y="1604200"/>
            <a:ext cx="171450" cy="14300"/>
          </a:xfrm>
          <a:custGeom>
            <a:pathLst>
              <a:path extrusionOk="0" h="572" w="6858">
                <a:moveTo>
                  <a:pt x="0" y="572"/>
                </a:moveTo>
                <a:cubicBezTo>
                  <a:pt x="2293" y="572"/>
                  <a:pt x="4608" y="451"/>
                  <a:pt x="6858" y="0"/>
                </a:cubicBezTo>
              </a:path>
            </a:pathLst>
          </a:custGeom>
          <a:noFill/>
          <a:ln cap="flat" cmpd="sng" w="9525">
            <a:solidFill>
              <a:schemeClr val="dk2"/>
            </a:solidFill>
            <a:prstDash val="solid"/>
            <a:round/>
            <a:headEnd len="lg" w="lg" type="none"/>
            <a:tailEnd len="lg" w="lg" type="none"/>
          </a:ln>
        </p:spPr>
      </p:sp>
      <p:sp>
        <p:nvSpPr>
          <p:cNvPr id="921" name="Shape 921"/>
          <p:cNvSpPr/>
          <p:nvPr/>
        </p:nvSpPr>
        <p:spPr>
          <a:xfrm>
            <a:off x="6386975" y="1411575"/>
            <a:ext cx="104775" cy="28575"/>
          </a:xfrm>
          <a:custGeom>
            <a:pathLst>
              <a:path extrusionOk="0" h="1143" w="4191">
                <a:moveTo>
                  <a:pt x="0" y="1143"/>
                </a:moveTo>
                <a:cubicBezTo>
                  <a:pt x="869" y="-15"/>
                  <a:pt x="2786" y="352"/>
                  <a:pt x="4191" y="0"/>
                </a:cubicBezTo>
              </a:path>
            </a:pathLst>
          </a:custGeom>
          <a:noFill/>
          <a:ln cap="flat" cmpd="sng" w="9525">
            <a:solidFill>
              <a:schemeClr val="dk2"/>
            </a:solidFill>
            <a:prstDash val="solid"/>
            <a:round/>
            <a:headEnd len="lg" w="lg" type="none"/>
            <a:tailEnd len="lg" w="lg" type="none"/>
          </a:ln>
        </p:spPr>
      </p:sp>
      <p:sp>
        <p:nvSpPr>
          <p:cNvPr id="922" name="Shape 922"/>
          <p:cNvSpPr/>
          <p:nvPr/>
        </p:nvSpPr>
        <p:spPr>
          <a:xfrm>
            <a:off x="6387850" y="1558144"/>
            <a:ext cx="128575" cy="14925"/>
          </a:xfrm>
          <a:custGeom>
            <a:pathLst>
              <a:path extrusionOk="0" h="597" w="5143">
                <a:moveTo>
                  <a:pt x="0" y="597"/>
                </a:moveTo>
                <a:cubicBezTo>
                  <a:pt x="1346" y="-480"/>
                  <a:pt x="3441" y="309"/>
                  <a:pt x="5143" y="25"/>
                </a:cubicBezTo>
              </a:path>
            </a:pathLst>
          </a:custGeom>
          <a:noFill/>
          <a:ln cap="flat" cmpd="sng" w="9525">
            <a:solidFill>
              <a:schemeClr val="dk2"/>
            </a:solidFill>
            <a:prstDash val="solid"/>
            <a:round/>
            <a:headEnd len="lg" w="lg" type="none"/>
            <a:tailEnd len="lg" w="lg" type="none"/>
          </a:ln>
        </p:spPr>
      </p:sp>
      <p:sp>
        <p:nvSpPr>
          <p:cNvPr id="923" name="Shape 923"/>
          <p:cNvSpPr/>
          <p:nvPr/>
        </p:nvSpPr>
        <p:spPr>
          <a:xfrm>
            <a:off x="6368800" y="1699624"/>
            <a:ext cx="133350" cy="25850"/>
          </a:xfrm>
          <a:custGeom>
            <a:pathLst>
              <a:path extrusionOk="0" h="1034" w="5334">
                <a:moveTo>
                  <a:pt x="0" y="1034"/>
                </a:moveTo>
                <a:cubicBezTo>
                  <a:pt x="1277" y="-243"/>
                  <a:pt x="3527" y="81"/>
                  <a:pt x="5334" y="81"/>
                </a:cubicBezTo>
              </a:path>
            </a:pathLst>
          </a:custGeom>
          <a:noFill/>
          <a:ln cap="flat" cmpd="sng" w="9525">
            <a:solidFill>
              <a:schemeClr val="dk2"/>
            </a:solidFill>
            <a:prstDash val="solid"/>
            <a:round/>
            <a:headEnd len="lg" w="lg" type="none"/>
            <a:tailEnd len="lg" w="lg" type="none"/>
          </a:ln>
        </p:spPr>
      </p:sp>
      <p:sp>
        <p:nvSpPr>
          <p:cNvPr id="924" name="Shape 924"/>
          <p:cNvSpPr/>
          <p:nvPr/>
        </p:nvSpPr>
        <p:spPr>
          <a:xfrm>
            <a:off x="6387850" y="1847728"/>
            <a:ext cx="119050" cy="15850"/>
          </a:xfrm>
          <a:custGeom>
            <a:pathLst>
              <a:path extrusionOk="0" h="634" w="4762">
                <a:moveTo>
                  <a:pt x="0" y="634"/>
                </a:moveTo>
                <a:cubicBezTo>
                  <a:pt x="1370" y="-188"/>
                  <a:pt x="3163" y="63"/>
                  <a:pt x="4762" y="63"/>
                </a:cubicBezTo>
              </a:path>
            </a:pathLst>
          </a:custGeom>
          <a:noFill/>
          <a:ln cap="flat" cmpd="sng" w="9525">
            <a:solidFill>
              <a:schemeClr val="dk2"/>
            </a:solidFill>
            <a:prstDash val="solid"/>
            <a:round/>
            <a:headEnd len="lg" w="lg" type="none"/>
            <a:tailEnd len="lg" w="lg" type="none"/>
          </a:ln>
        </p:spPr>
      </p:sp>
      <p:sp>
        <p:nvSpPr>
          <p:cNvPr id="925" name="Shape 925"/>
          <p:cNvSpPr/>
          <p:nvPr/>
        </p:nvSpPr>
        <p:spPr>
          <a:xfrm>
            <a:off x="6378325" y="1920443"/>
            <a:ext cx="133350" cy="38375"/>
          </a:xfrm>
          <a:custGeom>
            <a:pathLst>
              <a:path extrusionOk="0" h="1535" w="5334">
                <a:moveTo>
                  <a:pt x="0" y="1535"/>
                </a:moveTo>
                <a:cubicBezTo>
                  <a:pt x="1217" y="165"/>
                  <a:pt x="3571" y="-301"/>
                  <a:pt x="5334" y="202"/>
                </a:cubicBezTo>
              </a:path>
            </a:pathLst>
          </a:custGeom>
          <a:noFill/>
          <a:ln cap="flat" cmpd="sng" w="9525">
            <a:solidFill>
              <a:schemeClr val="dk2"/>
            </a:solidFill>
            <a:prstDash val="solid"/>
            <a:round/>
            <a:headEnd len="lg" w="lg" type="none"/>
            <a:tailEnd len="lg" w="lg" type="none"/>
          </a:ln>
        </p:spPr>
      </p:sp>
      <p:sp>
        <p:nvSpPr>
          <p:cNvPr id="926" name="Shape 926"/>
          <p:cNvSpPr/>
          <p:nvPr/>
        </p:nvSpPr>
        <p:spPr>
          <a:xfrm>
            <a:off x="3845100" y="1684671"/>
            <a:ext cx="109525" cy="17800"/>
          </a:xfrm>
          <a:custGeom>
            <a:pathLst>
              <a:path extrusionOk="0" h="712" w="4381">
                <a:moveTo>
                  <a:pt x="0" y="712"/>
                </a:moveTo>
                <a:cubicBezTo>
                  <a:pt x="1360" y="167"/>
                  <a:pt x="3069" y="-324"/>
                  <a:pt x="4381" y="331"/>
                </a:cubicBezTo>
              </a:path>
            </a:pathLst>
          </a:custGeom>
          <a:noFill/>
          <a:ln cap="flat" cmpd="sng" w="9525">
            <a:solidFill>
              <a:schemeClr val="dk2"/>
            </a:solidFill>
            <a:prstDash val="solid"/>
            <a:round/>
            <a:headEnd len="lg" w="lg" type="none"/>
            <a:tailEnd len="lg" w="lg" type="none"/>
          </a:ln>
        </p:spPr>
      </p:sp>
      <p:sp>
        <p:nvSpPr>
          <p:cNvPr id="927" name="Shape 927"/>
          <p:cNvSpPr/>
          <p:nvPr/>
        </p:nvSpPr>
        <p:spPr>
          <a:xfrm>
            <a:off x="3836000" y="1774942"/>
            <a:ext cx="104775" cy="17600"/>
          </a:xfrm>
          <a:custGeom>
            <a:pathLst>
              <a:path extrusionOk="0" h="704" w="4191">
                <a:moveTo>
                  <a:pt x="0" y="704"/>
                </a:moveTo>
                <a:cubicBezTo>
                  <a:pt x="880" y="-397"/>
                  <a:pt x="2781" y="132"/>
                  <a:pt x="4191" y="132"/>
                </a:cubicBezTo>
              </a:path>
            </a:pathLst>
          </a:custGeom>
          <a:noFill/>
          <a:ln cap="flat" cmpd="sng" w="9525">
            <a:solidFill>
              <a:schemeClr val="dk2"/>
            </a:solidFill>
            <a:prstDash val="solid"/>
            <a:round/>
            <a:headEnd len="lg" w="lg" type="none"/>
            <a:tailEnd len="lg" w="lg" type="none"/>
          </a:ln>
        </p:spPr>
      </p:sp>
      <p:sp>
        <p:nvSpPr>
          <p:cNvPr id="928" name="Shape 928"/>
          <p:cNvSpPr/>
          <p:nvPr/>
        </p:nvSpPr>
        <p:spPr>
          <a:xfrm>
            <a:off x="3845525" y="1825875"/>
            <a:ext cx="142875" cy="42875"/>
          </a:xfrm>
          <a:custGeom>
            <a:pathLst>
              <a:path extrusionOk="0" h="1715" w="5715">
                <a:moveTo>
                  <a:pt x="0" y="1715"/>
                </a:moveTo>
                <a:cubicBezTo>
                  <a:pt x="1406" y="308"/>
                  <a:pt x="3785" y="483"/>
                  <a:pt x="5715" y="0"/>
                </a:cubicBezTo>
              </a:path>
            </a:pathLst>
          </a:custGeom>
          <a:noFill/>
          <a:ln cap="flat" cmpd="sng" w="9525">
            <a:solidFill>
              <a:schemeClr val="dk2"/>
            </a:solidFill>
            <a:prstDash val="solid"/>
            <a:round/>
            <a:headEnd len="lg" w="lg" type="none"/>
            <a:tailEnd len="lg" w="lg" type="none"/>
          </a:ln>
        </p:spPr>
      </p:sp>
      <p:sp>
        <p:nvSpPr>
          <p:cNvPr id="929" name="Shape 929"/>
          <p:cNvSpPr/>
          <p:nvPr/>
        </p:nvSpPr>
        <p:spPr>
          <a:xfrm>
            <a:off x="4159850" y="1411550"/>
            <a:ext cx="142875" cy="90475"/>
          </a:xfrm>
          <a:custGeom>
            <a:pathLst>
              <a:path extrusionOk="0" h="3619" w="5715">
                <a:moveTo>
                  <a:pt x="0" y="3619"/>
                </a:moveTo>
                <a:cubicBezTo>
                  <a:pt x="1008" y="1602"/>
                  <a:pt x="4271" y="1732"/>
                  <a:pt x="5715" y="0"/>
                </a:cubicBezTo>
              </a:path>
            </a:pathLst>
          </a:custGeom>
          <a:noFill/>
          <a:ln cap="flat" cmpd="sng" w="9525">
            <a:solidFill>
              <a:schemeClr val="dk2"/>
            </a:solidFill>
            <a:prstDash val="solid"/>
            <a:round/>
            <a:headEnd len="lg" w="lg" type="none"/>
            <a:tailEnd len="lg" w="lg" type="none"/>
          </a:ln>
        </p:spPr>
      </p:sp>
      <p:sp>
        <p:nvSpPr>
          <p:cNvPr id="930" name="Shape 930"/>
          <p:cNvSpPr/>
          <p:nvPr/>
        </p:nvSpPr>
        <p:spPr>
          <a:xfrm>
            <a:off x="4197950" y="1521075"/>
            <a:ext cx="114300" cy="71450"/>
          </a:xfrm>
          <a:custGeom>
            <a:pathLst>
              <a:path extrusionOk="0" h="2858" w="4572">
                <a:moveTo>
                  <a:pt x="0" y="2858"/>
                </a:moveTo>
                <a:cubicBezTo>
                  <a:pt x="1453" y="1801"/>
                  <a:pt x="2989" y="852"/>
                  <a:pt x="4572" y="0"/>
                </a:cubicBezTo>
              </a:path>
            </a:pathLst>
          </a:custGeom>
          <a:noFill/>
          <a:ln cap="flat" cmpd="sng" w="9525">
            <a:solidFill>
              <a:schemeClr val="dk2"/>
            </a:solidFill>
            <a:prstDash val="solid"/>
            <a:round/>
            <a:headEnd len="lg" w="lg" type="none"/>
            <a:tailEnd len="lg" w="lg" type="none"/>
          </a:ln>
        </p:spPr>
      </p:sp>
      <p:sp>
        <p:nvSpPr>
          <p:cNvPr id="931" name="Shape 931"/>
          <p:cNvSpPr/>
          <p:nvPr/>
        </p:nvSpPr>
        <p:spPr>
          <a:xfrm>
            <a:off x="5126650" y="1668725"/>
            <a:ext cx="100000" cy="14275"/>
          </a:xfrm>
          <a:custGeom>
            <a:pathLst>
              <a:path extrusionOk="0" h="571" w="4000">
                <a:moveTo>
                  <a:pt x="0" y="571"/>
                </a:moveTo>
                <a:cubicBezTo>
                  <a:pt x="1333" y="380"/>
                  <a:pt x="2666" y="190"/>
                  <a:pt x="4000" y="0"/>
                </a:cubicBezTo>
              </a:path>
            </a:pathLst>
          </a:custGeom>
          <a:noFill/>
          <a:ln cap="flat" cmpd="sng" w="9525">
            <a:solidFill>
              <a:schemeClr val="dk2"/>
            </a:solidFill>
            <a:prstDash val="solid"/>
            <a:round/>
            <a:headEnd len="lg" w="lg" type="none"/>
            <a:tailEnd len="lg" w="lg" type="none"/>
          </a:ln>
        </p:spPr>
      </p:sp>
      <p:sp>
        <p:nvSpPr>
          <p:cNvPr id="932" name="Shape 932"/>
          <p:cNvSpPr/>
          <p:nvPr/>
        </p:nvSpPr>
        <p:spPr>
          <a:xfrm>
            <a:off x="4607525" y="1702050"/>
            <a:ext cx="95250" cy="19050"/>
          </a:xfrm>
          <a:custGeom>
            <a:pathLst>
              <a:path extrusionOk="0" h="762" w="3810">
                <a:moveTo>
                  <a:pt x="0" y="762"/>
                </a:moveTo>
                <a:cubicBezTo>
                  <a:pt x="1098" y="75"/>
                  <a:pt x="2597" y="455"/>
                  <a:pt x="3810" y="0"/>
                </a:cubicBezTo>
              </a:path>
            </a:pathLst>
          </a:custGeom>
          <a:noFill/>
          <a:ln cap="flat" cmpd="sng" w="9525">
            <a:solidFill>
              <a:schemeClr val="dk2"/>
            </a:solidFill>
            <a:prstDash val="solid"/>
            <a:round/>
            <a:headEnd len="lg" w="lg" type="none"/>
            <a:tailEnd len="lg" w="lg" type="none"/>
          </a:ln>
        </p:spPr>
      </p:sp>
      <p:sp>
        <p:nvSpPr>
          <p:cNvPr id="933" name="Shape 933"/>
          <p:cNvSpPr/>
          <p:nvPr/>
        </p:nvSpPr>
        <p:spPr>
          <a:xfrm>
            <a:off x="4250350" y="1859225"/>
            <a:ext cx="90475" cy="9525"/>
          </a:xfrm>
          <a:custGeom>
            <a:pathLst>
              <a:path extrusionOk="0" h="381" w="3619">
                <a:moveTo>
                  <a:pt x="0" y="381"/>
                </a:moveTo>
                <a:cubicBezTo>
                  <a:pt x="1009" y="-291"/>
                  <a:pt x="2492" y="450"/>
                  <a:pt x="3619" y="0"/>
                </a:cubicBezTo>
              </a:path>
            </a:pathLst>
          </a:custGeom>
          <a:noFill/>
          <a:ln cap="flat" cmpd="sng" w="9525">
            <a:solidFill>
              <a:schemeClr val="dk2"/>
            </a:solidFill>
            <a:prstDash val="solid"/>
            <a:round/>
            <a:headEnd len="lg" w="lg" type="none"/>
            <a:tailEnd len="lg" w="lg" type="none"/>
          </a:ln>
        </p:spPr>
      </p:sp>
      <p:sp>
        <p:nvSpPr>
          <p:cNvPr id="934" name="Shape 934"/>
          <p:cNvSpPr/>
          <p:nvPr/>
        </p:nvSpPr>
        <p:spPr>
          <a:xfrm>
            <a:off x="4250350" y="1952524"/>
            <a:ext cx="123825" cy="11475"/>
          </a:xfrm>
          <a:custGeom>
            <a:pathLst>
              <a:path extrusionOk="0" h="459" w="4953">
                <a:moveTo>
                  <a:pt x="0" y="459"/>
                </a:moveTo>
                <a:cubicBezTo>
                  <a:pt x="1347" y="-504"/>
                  <a:pt x="3346" y="478"/>
                  <a:pt x="4953" y="78"/>
                </a:cubicBezTo>
              </a:path>
            </a:pathLst>
          </a:custGeom>
          <a:noFill/>
          <a:ln cap="flat" cmpd="sng" w="9525">
            <a:solidFill>
              <a:schemeClr val="dk2"/>
            </a:solidFill>
            <a:prstDash val="solid"/>
            <a:round/>
            <a:headEnd len="lg" w="lg" type="none"/>
            <a:tailEnd len="lg" w="lg" type="none"/>
          </a:ln>
        </p:spPr>
      </p:sp>
      <p:sp>
        <p:nvSpPr>
          <p:cNvPr id="935" name="Shape 935"/>
          <p:cNvSpPr/>
          <p:nvPr/>
        </p:nvSpPr>
        <p:spPr>
          <a:xfrm>
            <a:off x="4264625" y="1906850"/>
            <a:ext cx="95250" cy="23800"/>
          </a:xfrm>
          <a:custGeom>
            <a:pathLst>
              <a:path extrusionOk="0" h="952" w="3810">
                <a:moveTo>
                  <a:pt x="0" y="952"/>
                </a:moveTo>
                <a:cubicBezTo>
                  <a:pt x="674" y="-170"/>
                  <a:pt x="2639" y="585"/>
                  <a:pt x="3810" y="0"/>
                </a:cubicBezTo>
              </a:path>
            </a:pathLst>
          </a:custGeom>
          <a:noFill/>
          <a:ln cap="flat" cmpd="sng" w="9525">
            <a:solidFill>
              <a:schemeClr val="dk2"/>
            </a:solidFill>
            <a:prstDash val="solid"/>
            <a:round/>
            <a:headEnd len="lg" w="lg" type="none"/>
            <a:tailEnd len="lg" w="lg" type="none"/>
          </a:ln>
        </p:spPr>
      </p:sp>
      <p:sp>
        <p:nvSpPr>
          <p:cNvPr id="936" name="Shape 936"/>
          <p:cNvSpPr/>
          <p:nvPr/>
        </p:nvSpPr>
        <p:spPr>
          <a:xfrm>
            <a:off x="4659925" y="2149725"/>
            <a:ext cx="157150" cy="28575"/>
          </a:xfrm>
          <a:custGeom>
            <a:pathLst>
              <a:path extrusionOk="0" h="1143" w="6286">
                <a:moveTo>
                  <a:pt x="0" y="1143"/>
                </a:moveTo>
                <a:cubicBezTo>
                  <a:pt x="1751" y="-69"/>
                  <a:pt x="4623" y="1330"/>
                  <a:pt x="6286" y="0"/>
                </a:cubicBezTo>
              </a:path>
            </a:pathLst>
          </a:custGeom>
          <a:noFill/>
          <a:ln cap="flat" cmpd="sng" w="9525">
            <a:solidFill>
              <a:schemeClr val="dk2"/>
            </a:solidFill>
            <a:prstDash val="solid"/>
            <a:round/>
            <a:headEnd len="lg" w="lg" type="none"/>
            <a:tailEnd len="lg" w="lg" type="none"/>
          </a:ln>
        </p:spPr>
      </p:sp>
      <p:sp>
        <p:nvSpPr>
          <p:cNvPr id="937" name="Shape 937"/>
          <p:cNvSpPr/>
          <p:nvPr/>
        </p:nvSpPr>
        <p:spPr>
          <a:xfrm>
            <a:off x="4959950" y="2364050"/>
            <a:ext cx="123825" cy="42850"/>
          </a:xfrm>
          <a:custGeom>
            <a:pathLst>
              <a:path extrusionOk="0" h="1714" w="4953">
                <a:moveTo>
                  <a:pt x="0" y="1714"/>
                </a:moveTo>
                <a:cubicBezTo>
                  <a:pt x="1150" y="399"/>
                  <a:pt x="3205" y="0"/>
                  <a:pt x="4953" y="0"/>
                </a:cubicBezTo>
              </a:path>
            </a:pathLst>
          </a:custGeom>
          <a:noFill/>
          <a:ln cap="flat" cmpd="sng" w="9525">
            <a:solidFill>
              <a:schemeClr val="dk2"/>
            </a:solidFill>
            <a:prstDash val="solid"/>
            <a:round/>
            <a:headEnd len="lg" w="lg" type="none"/>
            <a:tailEnd len="lg" w="lg" type="none"/>
          </a:ln>
        </p:spPr>
      </p:sp>
      <p:sp>
        <p:nvSpPr>
          <p:cNvPr id="938" name="Shape 938"/>
          <p:cNvSpPr/>
          <p:nvPr/>
        </p:nvSpPr>
        <p:spPr>
          <a:xfrm>
            <a:off x="4945675" y="2464050"/>
            <a:ext cx="133350" cy="38100"/>
          </a:xfrm>
          <a:custGeom>
            <a:pathLst>
              <a:path extrusionOk="0" h="1524" w="5334">
                <a:moveTo>
                  <a:pt x="0" y="1524"/>
                </a:moveTo>
                <a:cubicBezTo>
                  <a:pt x="1374" y="287"/>
                  <a:pt x="3540" y="448"/>
                  <a:pt x="5334" y="0"/>
                </a:cubicBezTo>
              </a:path>
            </a:pathLst>
          </a:custGeom>
          <a:noFill/>
          <a:ln cap="flat" cmpd="sng" w="9525">
            <a:solidFill>
              <a:schemeClr val="dk2"/>
            </a:solidFill>
            <a:prstDash val="solid"/>
            <a:round/>
            <a:headEnd len="lg" w="lg" type="none"/>
            <a:tailEnd len="lg" w="lg" type="none"/>
          </a:ln>
        </p:spPr>
      </p:sp>
      <p:sp>
        <p:nvSpPr>
          <p:cNvPr id="939" name="Shape 939"/>
          <p:cNvSpPr/>
          <p:nvPr/>
        </p:nvSpPr>
        <p:spPr>
          <a:xfrm>
            <a:off x="3978875" y="2130675"/>
            <a:ext cx="119075" cy="19050"/>
          </a:xfrm>
          <a:custGeom>
            <a:pathLst>
              <a:path extrusionOk="0" h="762" w="4763">
                <a:moveTo>
                  <a:pt x="0" y="762"/>
                </a:moveTo>
                <a:cubicBezTo>
                  <a:pt x="1255" y="-242"/>
                  <a:pt x="3186" y="315"/>
                  <a:pt x="4763" y="0"/>
                </a:cubicBezTo>
              </a:path>
            </a:pathLst>
          </a:custGeom>
          <a:noFill/>
          <a:ln cap="flat" cmpd="sng" w="9525">
            <a:solidFill>
              <a:schemeClr val="dk2"/>
            </a:solidFill>
            <a:prstDash val="solid"/>
            <a:round/>
            <a:headEnd len="lg" w="lg" type="none"/>
            <a:tailEnd len="lg" w="lg" type="none"/>
          </a:ln>
        </p:spPr>
      </p:sp>
      <p:sp>
        <p:nvSpPr>
          <p:cNvPr id="940" name="Shape 940"/>
          <p:cNvSpPr/>
          <p:nvPr/>
        </p:nvSpPr>
        <p:spPr>
          <a:xfrm>
            <a:off x="3959825" y="2258122"/>
            <a:ext cx="71450" cy="15425"/>
          </a:xfrm>
          <a:custGeom>
            <a:pathLst>
              <a:path extrusionOk="0" h="617" w="2858">
                <a:moveTo>
                  <a:pt x="0" y="617"/>
                </a:moveTo>
                <a:cubicBezTo>
                  <a:pt x="840" y="150"/>
                  <a:pt x="1998" y="-193"/>
                  <a:pt x="2858" y="236"/>
                </a:cubicBezTo>
              </a:path>
            </a:pathLst>
          </a:custGeom>
          <a:noFill/>
          <a:ln cap="flat" cmpd="sng" w="9525">
            <a:solidFill>
              <a:schemeClr val="dk2"/>
            </a:solidFill>
            <a:prstDash val="solid"/>
            <a:round/>
            <a:headEnd len="lg" w="lg" type="none"/>
            <a:tailEnd len="lg" w="lg" type="none"/>
          </a:ln>
        </p:spPr>
      </p:sp>
      <p:sp>
        <p:nvSpPr>
          <p:cNvPr id="941" name="Shape 941"/>
          <p:cNvSpPr/>
          <p:nvPr/>
        </p:nvSpPr>
        <p:spPr>
          <a:xfrm>
            <a:off x="6372675" y="2337371"/>
            <a:ext cx="138100" cy="35650"/>
          </a:xfrm>
          <a:custGeom>
            <a:pathLst>
              <a:path extrusionOk="0" h="1426" w="5524">
                <a:moveTo>
                  <a:pt x="0" y="93"/>
                </a:moveTo>
                <a:cubicBezTo>
                  <a:pt x="1857" y="-279"/>
                  <a:pt x="3629" y="1426"/>
                  <a:pt x="5524" y="1426"/>
                </a:cubicBezTo>
              </a:path>
            </a:pathLst>
          </a:custGeom>
          <a:noFill/>
          <a:ln cap="flat" cmpd="sng" w="9525">
            <a:solidFill>
              <a:schemeClr val="dk2"/>
            </a:solidFill>
            <a:prstDash val="solid"/>
            <a:round/>
            <a:headEnd len="lg" w="lg" type="none"/>
            <a:tailEnd len="lg" w="lg" type="none"/>
          </a:ln>
        </p:spPr>
      </p:sp>
      <p:sp>
        <p:nvSpPr>
          <p:cNvPr id="942" name="Shape 942"/>
          <p:cNvSpPr/>
          <p:nvPr/>
        </p:nvSpPr>
        <p:spPr>
          <a:xfrm>
            <a:off x="6344100" y="2446579"/>
            <a:ext cx="128575" cy="21700"/>
          </a:xfrm>
          <a:custGeom>
            <a:pathLst>
              <a:path extrusionOk="0" h="868" w="5143">
                <a:moveTo>
                  <a:pt x="0" y="297"/>
                </a:moveTo>
                <a:cubicBezTo>
                  <a:pt x="1507" y="-541"/>
                  <a:pt x="3431" y="654"/>
                  <a:pt x="5143" y="868"/>
                </a:cubicBezTo>
              </a:path>
            </a:pathLst>
          </a:custGeom>
          <a:noFill/>
          <a:ln cap="flat" cmpd="sng" w="9525">
            <a:solidFill>
              <a:schemeClr val="dk2"/>
            </a:solidFill>
            <a:prstDash val="solid"/>
            <a:round/>
            <a:headEnd len="lg" w="lg" type="none"/>
            <a:tailEnd len="lg" w="lg" type="none"/>
          </a:ln>
        </p:spPr>
      </p:sp>
      <p:sp>
        <p:nvSpPr>
          <p:cNvPr id="943" name="Shape 943"/>
          <p:cNvSpPr/>
          <p:nvPr/>
        </p:nvSpPr>
        <p:spPr>
          <a:xfrm>
            <a:off x="3555025" y="2559300"/>
            <a:ext cx="128575" cy="47625"/>
          </a:xfrm>
          <a:custGeom>
            <a:pathLst>
              <a:path extrusionOk="0" h="1905" w="5143">
                <a:moveTo>
                  <a:pt x="0" y="1905"/>
                </a:moveTo>
                <a:cubicBezTo>
                  <a:pt x="940" y="337"/>
                  <a:pt x="3385" y="502"/>
                  <a:pt x="5143" y="0"/>
                </a:cubicBezTo>
              </a:path>
            </a:pathLst>
          </a:custGeom>
          <a:noFill/>
          <a:ln cap="flat" cmpd="sng" w="9525">
            <a:solidFill>
              <a:schemeClr val="dk2"/>
            </a:solidFill>
            <a:prstDash val="solid"/>
            <a:round/>
            <a:headEnd len="lg" w="lg" type="none"/>
            <a:tailEnd len="lg" w="lg" type="none"/>
          </a:ln>
        </p:spPr>
      </p:sp>
      <p:sp>
        <p:nvSpPr>
          <p:cNvPr id="944" name="Shape 944"/>
          <p:cNvSpPr/>
          <p:nvPr/>
        </p:nvSpPr>
        <p:spPr>
          <a:xfrm>
            <a:off x="3578825" y="2645025"/>
            <a:ext cx="138125" cy="61925"/>
          </a:xfrm>
          <a:custGeom>
            <a:pathLst>
              <a:path extrusionOk="0" h="2477" w="5525">
                <a:moveTo>
                  <a:pt x="0" y="2477"/>
                </a:moveTo>
                <a:cubicBezTo>
                  <a:pt x="1329" y="958"/>
                  <a:pt x="3610" y="638"/>
                  <a:pt x="5525" y="0"/>
                </a:cubicBezTo>
              </a:path>
            </a:pathLst>
          </a:custGeom>
          <a:noFill/>
          <a:ln cap="flat" cmpd="sng" w="9525">
            <a:solidFill>
              <a:schemeClr val="dk2"/>
            </a:solidFill>
            <a:prstDash val="solid"/>
            <a:round/>
            <a:headEnd len="lg" w="lg" type="none"/>
            <a:tailEnd len="lg" w="lg" type="none"/>
          </a:ln>
        </p:spPr>
      </p:sp>
      <p:sp>
        <p:nvSpPr>
          <p:cNvPr id="945" name="Shape 945"/>
          <p:cNvSpPr/>
          <p:nvPr/>
        </p:nvSpPr>
        <p:spPr>
          <a:xfrm>
            <a:off x="4136050" y="2277599"/>
            <a:ext cx="114300" cy="34050"/>
          </a:xfrm>
          <a:custGeom>
            <a:pathLst>
              <a:path extrusionOk="0" h="1362" w="4572">
                <a:moveTo>
                  <a:pt x="0" y="1362"/>
                </a:moveTo>
                <a:cubicBezTo>
                  <a:pt x="933" y="116"/>
                  <a:pt x="3237" y="-391"/>
                  <a:pt x="4572" y="410"/>
                </a:cubicBezTo>
              </a:path>
            </a:pathLst>
          </a:custGeom>
          <a:noFill/>
          <a:ln cap="flat" cmpd="sng" w="9525">
            <a:solidFill>
              <a:schemeClr val="dk2"/>
            </a:solidFill>
            <a:prstDash val="solid"/>
            <a:round/>
            <a:headEnd len="lg" w="lg" type="none"/>
            <a:tailEnd len="lg" w="lg" type="none"/>
          </a:ln>
        </p:spPr>
      </p:sp>
      <p:sp>
        <p:nvSpPr>
          <p:cNvPr id="946" name="Shape 946"/>
          <p:cNvSpPr/>
          <p:nvPr/>
        </p:nvSpPr>
        <p:spPr>
          <a:xfrm>
            <a:off x="4150325" y="2345000"/>
            <a:ext cx="123825" cy="61900"/>
          </a:xfrm>
          <a:custGeom>
            <a:pathLst>
              <a:path extrusionOk="0" h="2476" w="4953">
                <a:moveTo>
                  <a:pt x="0" y="2476"/>
                </a:moveTo>
                <a:cubicBezTo>
                  <a:pt x="825" y="825"/>
                  <a:pt x="3350" y="916"/>
                  <a:pt x="4953" y="0"/>
                </a:cubicBezTo>
              </a:path>
            </a:pathLst>
          </a:custGeom>
          <a:noFill/>
          <a:ln cap="flat" cmpd="sng" w="9525">
            <a:solidFill>
              <a:schemeClr val="dk2"/>
            </a:solidFill>
            <a:prstDash val="solid"/>
            <a:round/>
            <a:headEnd len="lg" w="lg" type="none"/>
            <a:tailEnd len="lg" w="lg" type="none"/>
          </a:ln>
        </p:spPr>
      </p:sp>
      <p:sp>
        <p:nvSpPr>
          <p:cNvPr id="947" name="Shape 947"/>
          <p:cNvSpPr/>
          <p:nvPr/>
        </p:nvSpPr>
        <p:spPr>
          <a:xfrm>
            <a:off x="4188425" y="2638026"/>
            <a:ext cx="166700" cy="11775"/>
          </a:xfrm>
          <a:custGeom>
            <a:pathLst>
              <a:path extrusionOk="0" h="471" w="6668">
                <a:moveTo>
                  <a:pt x="0" y="471"/>
                </a:moveTo>
                <a:cubicBezTo>
                  <a:pt x="2032" y="-431"/>
                  <a:pt x="4444" y="280"/>
                  <a:pt x="6668" y="280"/>
                </a:cubicBezTo>
              </a:path>
            </a:pathLst>
          </a:custGeom>
          <a:noFill/>
          <a:ln cap="flat" cmpd="sng" w="9525">
            <a:solidFill>
              <a:schemeClr val="dk2"/>
            </a:solidFill>
            <a:prstDash val="solid"/>
            <a:round/>
            <a:headEnd len="lg" w="lg" type="none"/>
            <a:tailEnd len="lg" w="lg" type="none"/>
          </a:ln>
        </p:spPr>
      </p:sp>
      <p:sp>
        <p:nvSpPr>
          <p:cNvPr id="948" name="Shape 948"/>
          <p:cNvSpPr/>
          <p:nvPr/>
        </p:nvSpPr>
        <p:spPr>
          <a:xfrm>
            <a:off x="4183675" y="2697850"/>
            <a:ext cx="147625" cy="42850"/>
          </a:xfrm>
          <a:custGeom>
            <a:pathLst>
              <a:path extrusionOk="0" h="1714" w="5905">
                <a:moveTo>
                  <a:pt x="0" y="1714"/>
                </a:moveTo>
                <a:cubicBezTo>
                  <a:pt x="1667" y="522"/>
                  <a:pt x="4264" y="1229"/>
                  <a:pt x="5905" y="0"/>
                </a:cubicBezTo>
              </a:path>
            </a:pathLst>
          </a:custGeom>
          <a:noFill/>
          <a:ln cap="flat" cmpd="sng" w="9525">
            <a:solidFill>
              <a:schemeClr val="dk2"/>
            </a:solidFill>
            <a:prstDash val="solid"/>
            <a:round/>
            <a:headEnd len="lg" w="lg" type="none"/>
            <a:tailEnd len="lg" w="lg" type="none"/>
          </a:ln>
        </p:spPr>
      </p:sp>
      <p:sp>
        <p:nvSpPr>
          <p:cNvPr id="949" name="Shape 949"/>
          <p:cNvSpPr/>
          <p:nvPr/>
        </p:nvSpPr>
        <p:spPr>
          <a:xfrm>
            <a:off x="4659925" y="2642897"/>
            <a:ext cx="104775" cy="40650"/>
          </a:xfrm>
          <a:custGeom>
            <a:pathLst>
              <a:path extrusionOk="0" h="1626" w="4191">
                <a:moveTo>
                  <a:pt x="0" y="102"/>
                </a:moveTo>
                <a:cubicBezTo>
                  <a:pt x="1429" y="-306"/>
                  <a:pt x="2810" y="1074"/>
                  <a:pt x="4191" y="1626"/>
                </a:cubicBezTo>
              </a:path>
            </a:pathLst>
          </a:custGeom>
          <a:noFill/>
          <a:ln cap="flat" cmpd="sng" w="9525">
            <a:solidFill>
              <a:schemeClr val="dk2"/>
            </a:solidFill>
            <a:prstDash val="solid"/>
            <a:round/>
            <a:headEnd len="lg" w="lg" type="none"/>
            <a:tailEnd len="lg" w="lg" type="none"/>
          </a:ln>
        </p:spPr>
      </p:sp>
      <p:sp>
        <p:nvSpPr>
          <p:cNvPr id="950" name="Shape 950"/>
          <p:cNvSpPr/>
          <p:nvPr/>
        </p:nvSpPr>
        <p:spPr>
          <a:xfrm>
            <a:off x="4588475" y="2754894"/>
            <a:ext cx="171450" cy="23900"/>
          </a:xfrm>
          <a:custGeom>
            <a:pathLst>
              <a:path extrusionOk="0" h="956" w="6858">
                <a:moveTo>
                  <a:pt x="0" y="956"/>
                </a:moveTo>
                <a:cubicBezTo>
                  <a:pt x="1741" y="-536"/>
                  <a:pt x="4581" y="99"/>
                  <a:pt x="6858" y="385"/>
                </a:cubicBezTo>
              </a:path>
            </a:pathLst>
          </a:custGeom>
          <a:noFill/>
          <a:ln cap="flat" cmpd="sng" w="9525">
            <a:solidFill>
              <a:schemeClr val="dk2"/>
            </a:solidFill>
            <a:prstDash val="solid"/>
            <a:round/>
            <a:headEnd len="lg" w="lg" type="none"/>
            <a:tailEnd len="lg" w="lg" type="none"/>
          </a:ln>
        </p:spPr>
      </p:sp>
      <p:sp>
        <p:nvSpPr>
          <p:cNvPr id="951" name="Shape 951"/>
          <p:cNvSpPr/>
          <p:nvPr/>
        </p:nvSpPr>
        <p:spPr>
          <a:xfrm>
            <a:off x="6705875" y="1405875"/>
            <a:ext cx="1257825" cy="130225"/>
          </a:xfrm>
          <a:custGeom>
            <a:pathLst>
              <a:path extrusionOk="0" h="5209" w="50313">
                <a:moveTo>
                  <a:pt x="0" y="4486"/>
                </a:moveTo>
                <a:cubicBezTo>
                  <a:pt x="1312" y="3611"/>
                  <a:pt x="2904" y="1296"/>
                  <a:pt x="4166" y="2243"/>
                </a:cubicBezTo>
                <a:cubicBezTo>
                  <a:pt x="5253" y="3058"/>
                  <a:pt x="5731" y="5456"/>
                  <a:pt x="7050" y="5127"/>
                </a:cubicBezTo>
                <a:cubicBezTo>
                  <a:pt x="9442" y="4528"/>
                  <a:pt x="11992" y="4057"/>
                  <a:pt x="14421" y="4486"/>
                </a:cubicBezTo>
                <a:cubicBezTo>
                  <a:pt x="17050" y="4949"/>
                  <a:pt x="19441" y="2243"/>
                  <a:pt x="22112" y="2243"/>
                </a:cubicBezTo>
                <a:cubicBezTo>
                  <a:pt x="23450" y="2243"/>
                  <a:pt x="24334" y="4475"/>
                  <a:pt x="25637" y="4166"/>
                </a:cubicBezTo>
                <a:cubicBezTo>
                  <a:pt x="30804" y="2935"/>
                  <a:pt x="35707" y="0"/>
                  <a:pt x="41020" y="0"/>
                </a:cubicBezTo>
                <a:cubicBezTo>
                  <a:pt x="44125" y="0"/>
                  <a:pt x="47334" y="1516"/>
                  <a:pt x="50313" y="641"/>
                </a:cubicBezTo>
              </a:path>
            </a:pathLst>
          </a:custGeom>
          <a:noFill/>
          <a:ln cap="flat" cmpd="sng" w="38100">
            <a:solidFill>
              <a:schemeClr val="dk2"/>
            </a:solidFill>
            <a:prstDash val="solid"/>
            <a:round/>
            <a:headEnd len="lg" w="lg" type="none"/>
            <a:tailEnd len="lg" w="lg" type="none"/>
          </a:ln>
        </p:spPr>
      </p:sp>
      <p:sp>
        <p:nvSpPr>
          <p:cNvPr id="952" name="Shape 952"/>
          <p:cNvSpPr/>
          <p:nvPr/>
        </p:nvSpPr>
        <p:spPr>
          <a:xfrm>
            <a:off x="6681825" y="1631818"/>
            <a:ext cx="1305925" cy="134575"/>
          </a:xfrm>
          <a:custGeom>
            <a:pathLst>
              <a:path extrusionOk="0" h="5383" w="52237">
                <a:moveTo>
                  <a:pt x="0" y="5383"/>
                </a:moveTo>
                <a:cubicBezTo>
                  <a:pt x="7157" y="1294"/>
                  <a:pt x="16461" y="4463"/>
                  <a:pt x="24676" y="3780"/>
                </a:cubicBezTo>
                <a:cubicBezTo>
                  <a:pt x="33905" y="3011"/>
                  <a:pt x="43031" y="-766"/>
                  <a:pt x="52237" y="255"/>
                </a:cubicBezTo>
              </a:path>
            </a:pathLst>
          </a:custGeom>
          <a:noFill/>
          <a:ln cap="flat" cmpd="sng" w="38100">
            <a:solidFill>
              <a:schemeClr val="dk2"/>
            </a:solidFill>
            <a:prstDash val="solid"/>
            <a:round/>
            <a:headEnd len="lg" w="lg" type="none"/>
            <a:tailEnd len="lg" w="lg" type="none"/>
          </a:ln>
        </p:spPr>
      </p:sp>
      <p:sp>
        <p:nvSpPr>
          <p:cNvPr id="953" name="Shape 953"/>
          <p:cNvSpPr/>
          <p:nvPr/>
        </p:nvSpPr>
        <p:spPr>
          <a:xfrm>
            <a:off x="8181475" y="1223399"/>
            <a:ext cx="896051" cy="670271"/>
          </a:xfrm>
          <a:custGeom>
            <a:pathLst>
              <a:path extrusionOk="0" h="20035" w="21589">
                <a:moveTo>
                  <a:pt x="10640" y="843"/>
                </a:moveTo>
                <a:cubicBezTo>
                  <a:pt x="7006" y="-2790"/>
                  <a:pt x="529" y="6942"/>
                  <a:pt x="64" y="12060"/>
                </a:cubicBezTo>
                <a:cubicBezTo>
                  <a:pt x="-191" y="14870"/>
                  <a:pt x="1527" y="18619"/>
                  <a:pt x="4230" y="19430"/>
                </a:cubicBezTo>
                <a:cubicBezTo>
                  <a:pt x="10235" y="21231"/>
                  <a:pt x="20991" y="18306"/>
                  <a:pt x="21535" y="12060"/>
                </a:cubicBezTo>
                <a:cubicBezTo>
                  <a:pt x="21967" y="7091"/>
                  <a:pt x="15270" y="3657"/>
                  <a:pt x="10640" y="1805"/>
                </a:cubicBezTo>
              </a:path>
            </a:pathLst>
          </a:custGeom>
          <a:noFill/>
          <a:ln cap="flat" cmpd="sng" w="76200">
            <a:solidFill>
              <a:schemeClr val="dk2"/>
            </a:solidFill>
            <a:prstDash val="solid"/>
            <a:round/>
            <a:headEnd len="lg" w="lg" type="none"/>
            <a:tailEnd len="lg" w="lg" type="none"/>
          </a:ln>
        </p:spPr>
      </p:sp>
      <p:sp>
        <p:nvSpPr>
          <p:cNvPr id="954" name="Shape 954"/>
          <p:cNvSpPr/>
          <p:nvPr/>
        </p:nvSpPr>
        <p:spPr>
          <a:xfrm>
            <a:off x="8400425" y="1437725"/>
            <a:ext cx="48075" cy="48075"/>
          </a:xfrm>
          <a:custGeom>
            <a:pathLst>
              <a:path extrusionOk="0" h="1923" w="1923">
                <a:moveTo>
                  <a:pt x="1923" y="0"/>
                </a:moveTo>
                <a:cubicBezTo>
                  <a:pt x="1145" y="466"/>
                  <a:pt x="888" y="1745"/>
                  <a:pt x="0" y="1923"/>
                </a:cubicBezTo>
              </a:path>
            </a:pathLst>
          </a:custGeom>
          <a:noFill/>
          <a:ln cap="flat" cmpd="sng" w="76200">
            <a:solidFill>
              <a:schemeClr val="dk2"/>
            </a:solidFill>
            <a:prstDash val="solid"/>
            <a:round/>
            <a:headEnd len="lg" w="lg" type="none"/>
            <a:tailEnd len="lg" w="lg" type="none"/>
          </a:ln>
        </p:spPr>
      </p:sp>
      <p:sp>
        <p:nvSpPr>
          <p:cNvPr id="955" name="Shape 955"/>
          <p:cNvSpPr/>
          <p:nvPr/>
        </p:nvSpPr>
        <p:spPr>
          <a:xfrm>
            <a:off x="8396500" y="1658150"/>
            <a:ext cx="400600" cy="119400"/>
          </a:xfrm>
          <a:custGeom>
            <a:pathLst>
              <a:path extrusionOk="0" h="4776" w="16024">
                <a:moveTo>
                  <a:pt x="0" y="0"/>
                </a:moveTo>
                <a:cubicBezTo>
                  <a:pt x="2040" y="0"/>
                  <a:pt x="2610" y="3362"/>
                  <a:pt x="4487" y="4166"/>
                </a:cubicBezTo>
                <a:cubicBezTo>
                  <a:pt x="8213" y="5762"/>
                  <a:pt x="14518" y="4083"/>
                  <a:pt x="16024" y="320"/>
                </a:cubicBezTo>
              </a:path>
            </a:pathLst>
          </a:custGeom>
          <a:noFill/>
          <a:ln cap="flat" cmpd="sng" w="76200">
            <a:solidFill>
              <a:schemeClr val="dk2"/>
            </a:solidFill>
            <a:prstDash val="solid"/>
            <a:round/>
            <a:headEnd len="lg" w="lg" type="none"/>
            <a:tailEnd len="lg" w="lg" type="none"/>
          </a:ln>
        </p:spPr>
      </p:sp>
      <p:sp>
        <p:nvSpPr>
          <p:cNvPr id="956" name="Shape 956"/>
          <p:cNvSpPr/>
          <p:nvPr/>
        </p:nvSpPr>
        <p:spPr>
          <a:xfrm>
            <a:off x="8629025" y="1437725"/>
            <a:ext cx="48075" cy="48075"/>
          </a:xfrm>
          <a:custGeom>
            <a:pathLst>
              <a:path extrusionOk="0" h="1923" w="1923">
                <a:moveTo>
                  <a:pt x="1923" y="0"/>
                </a:moveTo>
                <a:cubicBezTo>
                  <a:pt x="1145" y="466"/>
                  <a:pt x="888" y="1745"/>
                  <a:pt x="0" y="1923"/>
                </a:cubicBezTo>
              </a:path>
            </a:pathLst>
          </a:custGeom>
          <a:noFill/>
          <a:ln cap="flat" cmpd="sng" w="76200">
            <a:solidFill>
              <a:schemeClr val="dk2"/>
            </a:solidFill>
            <a:prstDash val="solid"/>
            <a:round/>
            <a:headEnd len="lg" w="lg" type="none"/>
            <a:tailEnd len="lg" w="lg" type="none"/>
          </a:ln>
        </p:spPr>
      </p:sp>
      <p:sp>
        <p:nvSpPr>
          <p:cNvPr id="957" name="Shape 957"/>
          <p:cNvSpPr/>
          <p:nvPr/>
        </p:nvSpPr>
        <p:spPr>
          <a:xfrm>
            <a:off x="6593325" y="2335031"/>
            <a:ext cx="1305925" cy="134575"/>
          </a:xfrm>
          <a:custGeom>
            <a:pathLst>
              <a:path extrusionOk="0" h="5383" w="52237">
                <a:moveTo>
                  <a:pt x="0" y="5383"/>
                </a:moveTo>
                <a:cubicBezTo>
                  <a:pt x="7157" y="1294"/>
                  <a:pt x="16461" y="4463"/>
                  <a:pt x="24676" y="3780"/>
                </a:cubicBezTo>
                <a:cubicBezTo>
                  <a:pt x="33905" y="3011"/>
                  <a:pt x="43031" y="-766"/>
                  <a:pt x="52237" y="255"/>
                </a:cubicBezTo>
              </a:path>
            </a:pathLst>
          </a:custGeom>
          <a:noFill/>
          <a:ln cap="flat" cmpd="sng" w="38100">
            <a:solidFill>
              <a:schemeClr val="dk2"/>
            </a:solidFill>
            <a:prstDash val="solid"/>
            <a:round/>
            <a:headEnd len="lg" w="lg" type="none"/>
            <a:tailEnd len="lg" w="lg" type="none"/>
          </a:ln>
        </p:spPr>
      </p:sp>
      <p:sp>
        <p:nvSpPr>
          <p:cNvPr id="958" name="Shape 958"/>
          <p:cNvSpPr/>
          <p:nvPr/>
        </p:nvSpPr>
        <p:spPr>
          <a:xfrm>
            <a:off x="8151650" y="2072833"/>
            <a:ext cx="648318" cy="484947"/>
          </a:xfrm>
          <a:custGeom>
            <a:pathLst>
              <a:path extrusionOk="0" h="20035" w="21589">
                <a:moveTo>
                  <a:pt x="10640" y="843"/>
                </a:moveTo>
                <a:cubicBezTo>
                  <a:pt x="7006" y="-2790"/>
                  <a:pt x="529" y="6942"/>
                  <a:pt x="64" y="12060"/>
                </a:cubicBezTo>
                <a:cubicBezTo>
                  <a:pt x="-191" y="14870"/>
                  <a:pt x="1527" y="18619"/>
                  <a:pt x="4230" y="19430"/>
                </a:cubicBezTo>
                <a:cubicBezTo>
                  <a:pt x="10235" y="21231"/>
                  <a:pt x="20991" y="18306"/>
                  <a:pt x="21535" y="12060"/>
                </a:cubicBezTo>
                <a:cubicBezTo>
                  <a:pt x="21967" y="7091"/>
                  <a:pt x="15270" y="3657"/>
                  <a:pt x="10640" y="1805"/>
                </a:cubicBezTo>
              </a:path>
            </a:pathLst>
          </a:custGeom>
          <a:noFill/>
          <a:ln cap="flat" cmpd="sng" w="76200">
            <a:solidFill>
              <a:schemeClr val="dk2"/>
            </a:solidFill>
            <a:prstDash val="solid"/>
            <a:round/>
            <a:headEnd len="lg" w="lg" type="none"/>
            <a:tailEnd len="lg" w="lg" type="none"/>
          </a:ln>
        </p:spPr>
      </p:sp>
      <p:sp>
        <p:nvSpPr>
          <p:cNvPr id="959" name="Shape 959"/>
          <p:cNvSpPr/>
          <p:nvPr/>
        </p:nvSpPr>
        <p:spPr>
          <a:xfrm>
            <a:off x="8310068" y="2227907"/>
            <a:ext cx="34782" cy="34782"/>
          </a:xfrm>
          <a:custGeom>
            <a:pathLst>
              <a:path extrusionOk="0" h="1923" w="1923">
                <a:moveTo>
                  <a:pt x="1923" y="0"/>
                </a:moveTo>
                <a:cubicBezTo>
                  <a:pt x="1145" y="466"/>
                  <a:pt x="888" y="1745"/>
                  <a:pt x="0" y="1923"/>
                </a:cubicBezTo>
              </a:path>
            </a:pathLst>
          </a:custGeom>
          <a:noFill/>
          <a:ln cap="flat" cmpd="sng" w="76200">
            <a:solidFill>
              <a:schemeClr val="dk2"/>
            </a:solidFill>
            <a:prstDash val="solid"/>
            <a:round/>
            <a:headEnd len="lg" w="lg" type="none"/>
            <a:tailEnd len="lg" w="lg" type="none"/>
          </a:ln>
        </p:spPr>
      </p:sp>
      <p:sp>
        <p:nvSpPr>
          <p:cNvPr id="960" name="Shape 960"/>
          <p:cNvSpPr/>
          <p:nvPr/>
        </p:nvSpPr>
        <p:spPr>
          <a:xfrm>
            <a:off x="8307228" y="2387393"/>
            <a:ext cx="289834" cy="86386"/>
          </a:xfrm>
          <a:custGeom>
            <a:pathLst>
              <a:path extrusionOk="0" h="4776" w="16024">
                <a:moveTo>
                  <a:pt x="0" y="0"/>
                </a:moveTo>
                <a:cubicBezTo>
                  <a:pt x="2040" y="0"/>
                  <a:pt x="2610" y="3362"/>
                  <a:pt x="4487" y="4166"/>
                </a:cubicBezTo>
                <a:cubicBezTo>
                  <a:pt x="8213" y="5762"/>
                  <a:pt x="14518" y="4083"/>
                  <a:pt x="16024" y="320"/>
                </a:cubicBezTo>
              </a:path>
            </a:pathLst>
          </a:custGeom>
          <a:noFill/>
          <a:ln cap="flat" cmpd="sng" w="76200">
            <a:solidFill>
              <a:schemeClr val="dk2"/>
            </a:solidFill>
            <a:prstDash val="solid"/>
            <a:round/>
            <a:headEnd len="lg" w="lg" type="none"/>
            <a:tailEnd len="lg" w="lg" type="none"/>
          </a:ln>
        </p:spPr>
      </p:sp>
      <p:sp>
        <p:nvSpPr>
          <p:cNvPr id="961" name="Shape 961"/>
          <p:cNvSpPr/>
          <p:nvPr/>
        </p:nvSpPr>
        <p:spPr>
          <a:xfrm>
            <a:off x="8475468" y="2227907"/>
            <a:ext cx="34782" cy="34782"/>
          </a:xfrm>
          <a:custGeom>
            <a:pathLst>
              <a:path extrusionOk="0" h="1923" w="1923">
                <a:moveTo>
                  <a:pt x="1923" y="0"/>
                </a:moveTo>
                <a:cubicBezTo>
                  <a:pt x="1145" y="466"/>
                  <a:pt x="888" y="1745"/>
                  <a:pt x="0" y="1923"/>
                </a:cubicBezTo>
              </a:path>
            </a:pathLst>
          </a:custGeom>
          <a:noFill/>
          <a:ln cap="flat" cmpd="sng" w="76200">
            <a:solidFill>
              <a:schemeClr val="dk2"/>
            </a:solidFill>
            <a:prstDash val="solid"/>
            <a:round/>
            <a:headEnd len="lg" w="lg" type="none"/>
            <a:tailEnd len="lg" w="lg" type="none"/>
          </a:ln>
        </p:spPr>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DE8"/>
        </a:solidFill>
      </p:bgPr>
    </p:bg>
    <p:spTree>
      <p:nvGrpSpPr>
        <p:cNvPr id="965" name="Shape 965"/>
        <p:cNvGrpSpPr/>
        <p:nvPr/>
      </p:nvGrpSpPr>
      <p:grpSpPr>
        <a:xfrm>
          <a:off x="0" y="0"/>
          <a:ext cx="0" cy="0"/>
          <a:chOff x="0" y="0"/>
          <a:chExt cx="0" cy="0"/>
        </a:xfrm>
      </p:grpSpPr>
      <p:pic>
        <p:nvPicPr>
          <p:cNvPr descr="gradient02.png" id="966" name="Shape 966"/>
          <p:cNvPicPr preferRelativeResize="0"/>
          <p:nvPr/>
        </p:nvPicPr>
        <p:blipFill rotWithShape="1">
          <a:blip r:embed="rId3">
            <a:alphaModFix amt="34000"/>
          </a:blip>
          <a:srcRect b="0" l="13008" r="12993" t="0"/>
          <a:stretch/>
        </p:blipFill>
        <p:spPr>
          <a:xfrm>
            <a:off x="0" y="0"/>
            <a:ext cx="9144000" cy="5143500"/>
          </a:xfrm>
          <a:prstGeom prst="rect">
            <a:avLst/>
          </a:prstGeom>
          <a:noFill/>
          <a:ln cap="flat" cmpd="sng" w="9525">
            <a:solidFill>
              <a:schemeClr val="dk2"/>
            </a:solidFill>
            <a:prstDash val="solid"/>
            <a:round/>
            <a:headEnd len="med" w="med" type="none"/>
            <a:tailEnd len="med" w="med" type="none"/>
          </a:ln>
        </p:spPr>
      </p:pic>
      <p:sp>
        <p:nvSpPr>
          <p:cNvPr id="967" name="Shape 967"/>
          <p:cNvSpPr/>
          <p:nvPr/>
        </p:nvSpPr>
        <p:spPr>
          <a:xfrm>
            <a:off x="2644347" y="987725"/>
            <a:ext cx="224875" cy="3431675"/>
          </a:xfrm>
          <a:custGeom>
            <a:pathLst>
              <a:path extrusionOk="0" h="137267" w="8995">
                <a:moveTo>
                  <a:pt x="3977" y="0"/>
                </a:moveTo>
                <a:cubicBezTo>
                  <a:pt x="1833" y="4822"/>
                  <a:pt x="-414" y="10110"/>
                  <a:pt x="138" y="15358"/>
                </a:cubicBezTo>
                <a:cubicBezTo>
                  <a:pt x="953" y="23106"/>
                  <a:pt x="6080" y="29840"/>
                  <a:pt x="7817" y="37436"/>
                </a:cubicBezTo>
                <a:cubicBezTo>
                  <a:pt x="9339" y="44097"/>
                  <a:pt x="8932" y="51082"/>
                  <a:pt x="8777" y="57914"/>
                </a:cubicBezTo>
                <a:cubicBezTo>
                  <a:pt x="8346" y="76838"/>
                  <a:pt x="6500" y="95713"/>
                  <a:pt x="4617" y="114549"/>
                </a:cubicBezTo>
                <a:cubicBezTo>
                  <a:pt x="3862" y="122096"/>
                  <a:pt x="2154" y="129775"/>
                  <a:pt x="3337" y="137267"/>
                </a:cubicBezTo>
              </a:path>
            </a:pathLst>
          </a:custGeom>
          <a:noFill/>
          <a:ln cap="flat" cmpd="sng" w="76200">
            <a:solidFill>
              <a:schemeClr val="accent5"/>
            </a:solidFill>
            <a:prstDash val="solid"/>
            <a:round/>
            <a:headEnd len="lg" w="lg" type="none"/>
            <a:tailEnd len="lg" w="lg" type="none"/>
          </a:ln>
        </p:spPr>
      </p:sp>
      <p:sp>
        <p:nvSpPr>
          <p:cNvPr id="968" name="Shape 968"/>
          <p:cNvSpPr/>
          <p:nvPr/>
        </p:nvSpPr>
        <p:spPr>
          <a:xfrm>
            <a:off x="5959475" y="1185491"/>
            <a:ext cx="263975" cy="3377875"/>
          </a:xfrm>
          <a:custGeom>
            <a:pathLst>
              <a:path extrusionOk="0" h="135115" w="10559">
                <a:moveTo>
                  <a:pt x="10559" y="408"/>
                </a:moveTo>
                <a:cubicBezTo>
                  <a:pt x="10195" y="-681"/>
                  <a:pt x="7934" y="693"/>
                  <a:pt x="7359" y="1688"/>
                </a:cubicBezTo>
                <a:cubicBezTo>
                  <a:pt x="5193" y="5428"/>
                  <a:pt x="4776" y="9947"/>
                  <a:pt x="3839" y="14167"/>
                </a:cubicBezTo>
                <a:cubicBezTo>
                  <a:pt x="1855" y="23090"/>
                  <a:pt x="652" y="32228"/>
                  <a:pt x="320" y="41364"/>
                </a:cubicBezTo>
                <a:cubicBezTo>
                  <a:pt x="-529" y="64730"/>
                  <a:pt x="3519" y="88055"/>
                  <a:pt x="3519" y="111437"/>
                </a:cubicBezTo>
                <a:cubicBezTo>
                  <a:pt x="3519" y="119416"/>
                  <a:pt x="0" y="127135"/>
                  <a:pt x="0" y="135115"/>
                </a:cubicBezTo>
              </a:path>
            </a:pathLst>
          </a:custGeom>
          <a:noFill/>
          <a:ln cap="flat" cmpd="sng" w="76200">
            <a:solidFill>
              <a:schemeClr val="accent5"/>
            </a:solidFill>
            <a:prstDash val="solid"/>
            <a:round/>
            <a:headEnd len="lg" w="lg" type="none"/>
            <a:tailEnd len="lg" w="lg" type="none"/>
          </a:ln>
        </p:spPr>
      </p:sp>
      <p:sp>
        <p:nvSpPr>
          <p:cNvPr id="969" name="Shape 969"/>
          <p:cNvSpPr/>
          <p:nvPr/>
        </p:nvSpPr>
        <p:spPr>
          <a:xfrm>
            <a:off x="441985" y="515775"/>
            <a:ext cx="302350" cy="440250"/>
          </a:xfrm>
          <a:custGeom>
            <a:pathLst>
              <a:path extrusionOk="0" h="17610" w="12094">
                <a:moveTo>
                  <a:pt x="10480" y="0"/>
                </a:moveTo>
                <a:cubicBezTo>
                  <a:pt x="5631" y="4101"/>
                  <a:pt x="-3106" y="11971"/>
                  <a:pt x="1201" y="16638"/>
                </a:cubicBezTo>
                <a:cubicBezTo>
                  <a:pt x="3766" y="19417"/>
                  <a:pt x="13859" y="15626"/>
                  <a:pt x="11760" y="12479"/>
                </a:cubicBezTo>
                <a:cubicBezTo>
                  <a:pt x="10929" y="11233"/>
                  <a:pt x="8762" y="11947"/>
                  <a:pt x="7280" y="12159"/>
                </a:cubicBezTo>
              </a:path>
            </a:pathLst>
          </a:custGeom>
          <a:noFill/>
          <a:ln cap="flat" cmpd="sng" w="76200">
            <a:solidFill>
              <a:schemeClr val="accent5"/>
            </a:solidFill>
            <a:prstDash val="solid"/>
            <a:round/>
            <a:headEnd len="lg" w="lg" type="none"/>
            <a:tailEnd len="lg" w="lg" type="none"/>
          </a:ln>
        </p:spPr>
      </p:sp>
      <p:sp>
        <p:nvSpPr>
          <p:cNvPr id="970" name="Shape 970"/>
          <p:cNvSpPr/>
          <p:nvPr/>
        </p:nvSpPr>
        <p:spPr>
          <a:xfrm>
            <a:off x="881731" y="695550"/>
            <a:ext cx="165675" cy="214100"/>
          </a:xfrm>
          <a:custGeom>
            <a:pathLst>
              <a:path extrusionOk="0" h="8564" w="6627">
                <a:moveTo>
                  <a:pt x="6009" y="0"/>
                </a:moveTo>
                <a:cubicBezTo>
                  <a:pt x="2778" y="403"/>
                  <a:pt x="-1923" y="6678"/>
                  <a:pt x="889" y="8319"/>
                </a:cubicBezTo>
                <a:cubicBezTo>
                  <a:pt x="3470" y="9824"/>
                  <a:pt x="8278" y="2904"/>
                  <a:pt x="6009" y="960"/>
                </a:cubicBezTo>
              </a:path>
            </a:pathLst>
          </a:custGeom>
          <a:noFill/>
          <a:ln cap="flat" cmpd="sng" w="76200">
            <a:solidFill>
              <a:schemeClr val="accent5"/>
            </a:solidFill>
            <a:prstDash val="solid"/>
            <a:round/>
            <a:headEnd len="lg" w="lg" type="none"/>
            <a:tailEnd len="lg" w="lg" type="none"/>
          </a:ln>
        </p:spPr>
      </p:sp>
      <p:sp>
        <p:nvSpPr>
          <p:cNvPr id="971" name="Shape 971"/>
          <p:cNvSpPr/>
          <p:nvPr/>
        </p:nvSpPr>
        <p:spPr>
          <a:xfrm>
            <a:off x="1366541" y="362805"/>
            <a:ext cx="270125" cy="562300"/>
          </a:xfrm>
          <a:custGeom>
            <a:pathLst>
              <a:path extrusionOk="0" h="22492" w="10805">
                <a:moveTo>
                  <a:pt x="5157" y="16189"/>
                </a:moveTo>
                <a:cubicBezTo>
                  <a:pt x="3953" y="15501"/>
                  <a:pt x="1718" y="15004"/>
                  <a:pt x="998" y="16189"/>
                </a:cubicBezTo>
                <a:cubicBezTo>
                  <a:pt x="-55" y="17920"/>
                  <a:pt x="-531" y="23598"/>
                  <a:pt x="998" y="22269"/>
                </a:cubicBezTo>
                <a:cubicBezTo>
                  <a:pt x="5496" y="18356"/>
                  <a:pt x="7150" y="11939"/>
                  <a:pt x="8997" y="6270"/>
                </a:cubicBezTo>
                <a:cubicBezTo>
                  <a:pt x="9670" y="4201"/>
                  <a:pt x="10804" y="0"/>
                  <a:pt x="10277" y="2111"/>
                </a:cubicBezTo>
                <a:cubicBezTo>
                  <a:pt x="8744" y="8239"/>
                  <a:pt x="5306" y="14453"/>
                  <a:pt x="6437" y="20669"/>
                </a:cubicBezTo>
              </a:path>
            </a:pathLst>
          </a:custGeom>
          <a:noFill/>
          <a:ln cap="flat" cmpd="sng" w="76200">
            <a:solidFill>
              <a:schemeClr val="accent5"/>
            </a:solidFill>
            <a:prstDash val="solid"/>
            <a:round/>
            <a:headEnd len="lg" w="lg" type="none"/>
            <a:tailEnd len="lg" w="lg" type="none"/>
          </a:ln>
        </p:spPr>
      </p:sp>
      <p:sp>
        <p:nvSpPr>
          <p:cNvPr id="972" name="Shape 972"/>
          <p:cNvSpPr/>
          <p:nvPr/>
        </p:nvSpPr>
        <p:spPr>
          <a:xfrm>
            <a:off x="384000" y="1082600"/>
            <a:ext cx="1647850" cy="105100"/>
          </a:xfrm>
          <a:custGeom>
            <a:pathLst>
              <a:path extrusionOk="0" h="4204" w="65914">
                <a:moveTo>
                  <a:pt x="0" y="4204"/>
                </a:moveTo>
                <a:cubicBezTo>
                  <a:pt x="21467" y="-674"/>
                  <a:pt x="43898" y="45"/>
                  <a:pt x="65914" y="45"/>
                </a:cubicBezTo>
              </a:path>
            </a:pathLst>
          </a:custGeom>
          <a:noFill/>
          <a:ln cap="flat" cmpd="sng" w="76200">
            <a:solidFill>
              <a:schemeClr val="accent5"/>
            </a:solidFill>
            <a:prstDash val="solid"/>
            <a:round/>
            <a:headEnd len="lg" w="lg" type="none"/>
            <a:tailEnd len="lg" w="lg" type="none"/>
          </a:ln>
        </p:spPr>
      </p:sp>
      <p:sp>
        <p:nvSpPr>
          <p:cNvPr id="973" name="Shape 973"/>
          <p:cNvSpPr/>
          <p:nvPr/>
        </p:nvSpPr>
        <p:spPr>
          <a:xfrm>
            <a:off x="1110331" y="695550"/>
            <a:ext cx="165675" cy="214100"/>
          </a:xfrm>
          <a:custGeom>
            <a:pathLst>
              <a:path extrusionOk="0" h="8564" w="6627">
                <a:moveTo>
                  <a:pt x="6009" y="0"/>
                </a:moveTo>
                <a:cubicBezTo>
                  <a:pt x="2778" y="403"/>
                  <a:pt x="-1923" y="6678"/>
                  <a:pt x="889" y="8319"/>
                </a:cubicBezTo>
                <a:cubicBezTo>
                  <a:pt x="3470" y="9824"/>
                  <a:pt x="8278" y="2904"/>
                  <a:pt x="6009" y="960"/>
                </a:cubicBezTo>
              </a:path>
            </a:pathLst>
          </a:custGeom>
          <a:noFill/>
          <a:ln cap="flat" cmpd="sng" w="76200">
            <a:solidFill>
              <a:schemeClr val="accent5"/>
            </a:solidFill>
            <a:prstDash val="solid"/>
            <a:round/>
            <a:headEnd len="lg" w="lg" type="none"/>
            <a:tailEnd len="lg" w="lg" type="none"/>
          </a:ln>
        </p:spPr>
      </p:sp>
      <p:sp>
        <p:nvSpPr>
          <p:cNvPr id="974" name="Shape 974"/>
          <p:cNvSpPr/>
          <p:nvPr/>
        </p:nvSpPr>
        <p:spPr>
          <a:xfrm>
            <a:off x="3517433" y="326043"/>
            <a:ext cx="255425" cy="560925"/>
          </a:xfrm>
          <a:custGeom>
            <a:pathLst>
              <a:path extrusionOk="0" h="22437" w="10217">
                <a:moveTo>
                  <a:pt x="5244" y="3093"/>
                </a:moveTo>
                <a:cubicBezTo>
                  <a:pt x="3537" y="9065"/>
                  <a:pt x="1724" y="15009"/>
                  <a:pt x="124" y="21011"/>
                </a:cubicBezTo>
                <a:cubicBezTo>
                  <a:pt x="0" y="21474"/>
                  <a:pt x="7" y="22436"/>
                  <a:pt x="124" y="21971"/>
                </a:cubicBezTo>
                <a:cubicBezTo>
                  <a:pt x="1611" y="16022"/>
                  <a:pt x="2154" y="9802"/>
                  <a:pt x="4284" y="4052"/>
                </a:cubicBezTo>
                <a:cubicBezTo>
                  <a:pt x="5003" y="2110"/>
                  <a:pt x="8199" y="-1151"/>
                  <a:pt x="9403" y="533"/>
                </a:cubicBezTo>
                <a:cubicBezTo>
                  <a:pt x="11834" y="3936"/>
                  <a:pt x="8201" y="15329"/>
                  <a:pt x="5244" y="12372"/>
                </a:cubicBezTo>
                <a:cubicBezTo>
                  <a:pt x="4519" y="11647"/>
                  <a:pt x="5823" y="11177"/>
                  <a:pt x="6844" y="11092"/>
                </a:cubicBezTo>
                <a:cubicBezTo>
                  <a:pt x="8557" y="10949"/>
                  <a:pt x="9801" y="13898"/>
                  <a:pt x="9403" y="15571"/>
                </a:cubicBezTo>
                <a:cubicBezTo>
                  <a:pt x="8518" y="19286"/>
                  <a:pt x="3613" y="20739"/>
                  <a:pt x="124" y="22291"/>
                </a:cubicBezTo>
              </a:path>
            </a:pathLst>
          </a:custGeom>
          <a:noFill/>
          <a:ln cap="flat" cmpd="sng" w="76200">
            <a:solidFill>
              <a:schemeClr val="accent5"/>
            </a:solidFill>
            <a:prstDash val="solid"/>
            <a:round/>
            <a:headEnd len="lg" w="lg" type="none"/>
            <a:tailEnd len="lg" w="lg" type="none"/>
          </a:ln>
        </p:spPr>
      </p:sp>
      <p:sp>
        <p:nvSpPr>
          <p:cNvPr id="975" name="Shape 975"/>
          <p:cNvSpPr/>
          <p:nvPr/>
        </p:nvSpPr>
        <p:spPr>
          <a:xfrm>
            <a:off x="3849050" y="652175"/>
            <a:ext cx="247975" cy="234800"/>
          </a:xfrm>
          <a:custGeom>
            <a:pathLst>
              <a:path extrusionOk="0" h="9392" w="9919">
                <a:moveTo>
                  <a:pt x="7359" y="0"/>
                </a:moveTo>
                <a:cubicBezTo>
                  <a:pt x="3921" y="1374"/>
                  <a:pt x="0" y="4616"/>
                  <a:pt x="0" y="8319"/>
                </a:cubicBezTo>
                <a:cubicBezTo>
                  <a:pt x="0" y="9034"/>
                  <a:pt x="576" y="9087"/>
                  <a:pt x="1280" y="8959"/>
                </a:cubicBezTo>
                <a:cubicBezTo>
                  <a:pt x="3807" y="8499"/>
                  <a:pt x="5322" y="5531"/>
                  <a:pt x="6399" y="3199"/>
                </a:cubicBezTo>
                <a:cubicBezTo>
                  <a:pt x="6848" y="2224"/>
                  <a:pt x="7359" y="205"/>
                  <a:pt x="7359" y="1279"/>
                </a:cubicBezTo>
                <a:cubicBezTo>
                  <a:pt x="7359" y="3964"/>
                  <a:pt x="3781" y="8675"/>
                  <a:pt x="6399" y="9279"/>
                </a:cubicBezTo>
                <a:cubicBezTo>
                  <a:pt x="8282" y="9713"/>
                  <a:pt x="8159" y="8479"/>
                  <a:pt x="9919" y="7679"/>
                </a:cubicBezTo>
              </a:path>
            </a:pathLst>
          </a:custGeom>
          <a:noFill/>
          <a:ln cap="flat" cmpd="sng" w="76200">
            <a:solidFill>
              <a:schemeClr val="accent5"/>
            </a:solidFill>
            <a:prstDash val="solid"/>
            <a:round/>
            <a:headEnd len="lg" w="lg" type="none"/>
            <a:tailEnd len="lg" w="lg" type="none"/>
          </a:ln>
        </p:spPr>
      </p:sp>
      <p:sp>
        <p:nvSpPr>
          <p:cNvPr id="976" name="Shape 976"/>
          <p:cNvSpPr/>
          <p:nvPr/>
        </p:nvSpPr>
        <p:spPr>
          <a:xfrm>
            <a:off x="4203096" y="437931"/>
            <a:ext cx="251750" cy="441175"/>
          </a:xfrm>
          <a:custGeom>
            <a:pathLst>
              <a:path extrusionOk="0" h="17647" w="10070">
                <a:moveTo>
                  <a:pt x="7574" y="8368"/>
                </a:moveTo>
                <a:cubicBezTo>
                  <a:pt x="4538" y="6344"/>
                  <a:pt x="-2312" y="15197"/>
                  <a:pt x="855" y="17007"/>
                </a:cubicBezTo>
                <a:cubicBezTo>
                  <a:pt x="5042" y="19399"/>
                  <a:pt x="7697" y="9760"/>
                  <a:pt x="9174" y="5169"/>
                </a:cubicBezTo>
                <a:cubicBezTo>
                  <a:pt x="9667" y="3632"/>
                  <a:pt x="10469" y="-1105"/>
                  <a:pt x="9814" y="369"/>
                </a:cubicBezTo>
                <a:cubicBezTo>
                  <a:pt x="7468" y="5646"/>
                  <a:pt x="2837" y="16697"/>
                  <a:pt x="8534" y="17647"/>
                </a:cubicBezTo>
              </a:path>
            </a:pathLst>
          </a:custGeom>
          <a:noFill/>
          <a:ln cap="flat" cmpd="sng" w="76200">
            <a:solidFill>
              <a:schemeClr val="accent5"/>
            </a:solidFill>
            <a:prstDash val="solid"/>
            <a:round/>
            <a:headEnd len="lg" w="lg" type="none"/>
            <a:tailEnd len="lg" w="lg" type="none"/>
          </a:ln>
        </p:spPr>
      </p:sp>
      <p:sp>
        <p:nvSpPr>
          <p:cNvPr id="977" name="Shape 977"/>
          <p:cNvSpPr/>
          <p:nvPr/>
        </p:nvSpPr>
        <p:spPr>
          <a:xfrm>
            <a:off x="3240550" y="1043300"/>
            <a:ext cx="2039800" cy="104000"/>
          </a:xfrm>
          <a:custGeom>
            <a:pathLst>
              <a:path extrusionOk="0" h="4160" w="81592">
                <a:moveTo>
                  <a:pt x="0" y="4160"/>
                </a:moveTo>
                <a:cubicBezTo>
                  <a:pt x="25835" y="-4451"/>
                  <a:pt x="54888" y="5343"/>
                  <a:pt x="81592" y="0"/>
                </a:cubicBezTo>
              </a:path>
            </a:pathLst>
          </a:custGeom>
          <a:noFill/>
          <a:ln cap="flat" cmpd="sng" w="76200">
            <a:solidFill>
              <a:schemeClr val="accent5"/>
            </a:solidFill>
            <a:prstDash val="solid"/>
            <a:round/>
            <a:headEnd len="lg" w="lg" type="none"/>
            <a:tailEnd len="lg" w="lg" type="none"/>
          </a:ln>
        </p:spPr>
      </p:sp>
      <p:sp>
        <p:nvSpPr>
          <p:cNvPr id="978" name="Shape 978"/>
          <p:cNvSpPr/>
          <p:nvPr/>
        </p:nvSpPr>
        <p:spPr>
          <a:xfrm>
            <a:off x="6387225" y="305739"/>
            <a:ext cx="278400" cy="589350"/>
          </a:xfrm>
          <a:custGeom>
            <a:pathLst>
              <a:path extrusionOk="0" h="23574" w="11136">
                <a:moveTo>
                  <a:pt x="10879" y="857"/>
                </a:moveTo>
                <a:cubicBezTo>
                  <a:pt x="12646" y="-2088"/>
                  <a:pt x="2559" y="3501"/>
                  <a:pt x="2559" y="6936"/>
                </a:cubicBezTo>
                <a:cubicBezTo>
                  <a:pt x="2559" y="10350"/>
                  <a:pt x="9730" y="10022"/>
                  <a:pt x="10559" y="13335"/>
                </a:cubicBezTo>
                <a:cubicBezTo>
                  <a:pt x="11748" y="18091"/>
                  <a:pt x="4845" y="22828"/>
                  <a:pt x="0" y="23574"/>
                </a:cubicBezTo>
              </a:path>
            </a:pathLst>
          </a:custGeom>
          <a:noFill/>
          <a:ln cap="flat" cmpd="sng" w="76200">
            <a:solidFill>
              <a:schemeClr val="accent5"/>
            </a:solidFill>
            <a:prstDash val="solid"/>
            <a:round/>
            <a:headEnd len="lg" w="lg" type="none"/>
            <a:tailEnd len="lg" w="lg" type="none"/>
          </a:ln>
        </p:spPr>
      </p:sp>
      <p:sp>
        <p:nvSpPr>
          <p:cNvPr id="979" name="Shape 979"/>
          <p:cNvSpPr/>
          <p:nvPr/>
        </p:nvSpPr>
        <p:spPr>
          <a:xfrm>
            <a:off x="6682706" y="610925"/>
            <a:ext cx="202125" cy="220800"/>
          </a:xfrm>
          <a:custGeom>
            <a:pathLst>
              <a:path extrusionOk="0" h="8832" w="8085">
                <a:moveTo>
                  <a:pt x="6891" y="0"/>
                </a:moveTo>
                <a:cubicBezTo>
                  <a:pt x="3443" y="492"/>
                  <a:pt x="-512" y="4584"/>
                  <a:pt x="171" y="7999"/>
                </a:cubicBezTo>
                <a:cubicBezTo>
                  <a:pt x="866" y="11475"/>
                  <a:pt x="10415" y="2381"/>
                  <a:pt x="7531" y="320"/>
                </a:cubicBezTo>
              </a:path>
            </a:pathLst>
          </a:custGeom>
          <a:noFill/>
          <a:ln cap="flat" cmpd="sng" w="76200">
            <a:solidFill>
              <a:schemeClr val="accent5"/>
            </a:solidFill>
            <a:prstDash val="solid"/>
            <a:round/>
            <a:headEnd len="lg" w="lg" type="none"/>
            <a:tailEnd len="lg" w="lg" type="none"/>
          </a:ln>
        </p:spPr>
      </p:sp>
      <p:sp>
        <p:nvSpPr>
          <p:cNvPr id="980" name="Shape 980"/>
          <p:cNvSpPr/>
          <p:nvPr/>
        </p:nvSpPr>
        <p:spPr>
          <a:xfrm>
            <a:off x="6950950" y="370950"/>
            <a:ext cx="160000" cy="447950"/>
          </a:xfrm>
          <a:custGeom>
            <a:pathLst>
              <a:path extrusionOk="0" h="17918" w="6400">
                <a:moveTo>
                  <a:pt x="6400" y="0"/>
                </a:moveTo>
                <a:cubicBezTo>
                  <a:pt x="3985" y="5864"/>
                  <a:pt x="0" y="11575"/>
                  <a:pt x="0" y="17918"/>
                </a:cubicBezTo>
              </a:path>
            </a:pathLst>
          </a:custGeom>
          <a:noFill/>
          <a:ln cap="flat" cmpd="sng" w="76200">
            <a:solidFill>
              <a:schemeClr val="accent5"/>
            </a:solidFill>
            <a:prstDash val="solid"/>
            <a:round/>
            <a:headEnd len="lg" w="lg" type="none"/>
            <a:tailEnd len="lg" w="lg" type="none"/>
          </a:ln>
        </p:spPr>
      </p:sp>
      <p:sp>
        <p:nvSpPr>
          <p:cNvPr id="981" name="Shape 981"/>
          <p:cNvSpPr/>
          <p:nvPr/>
        </p:nvSpPr>
        <p:spPr>
          <a:xfrm>
            <a:off x="7422900" y="426950"/>
            <a:ext cx="120000" cy="447944"/>
          </a:xfrm>
          <a:custGeom>
            <a:pathLst>
              <a:path extrusionOk="0" h="15038" w="4800">
                <a:moveTo>
                  <a:pt x="4800" y="0"/>
                </a:moveTo>
                <a:cubicBezTo>
                  <a:pt x="3523" y="5104"/>
                  <a:pt x="652" y="9816"/>
                  <a:pt x="0" y="15038"/>
                </a:cubicBezTo>
              </a:path>
            </a:pathLst>
          </a:custGeom>
          <a:noFill/>
          <a:ln cap="flat" cmpd="sng" w="76200">
            <a:solidFill>
              <a:schemeClr val="accent5"/>
            </a:solidFill>
            <a:prstDash val="solid"/>
            <a:round/>
            <a:headEnd len="lg" w="lg" type="none"/>
            <a:tailEnd len="lg" w="lg" type="none"/>
          </a:ln>
        </p:spPr>
      </p:sp>
      <p:sp>
        <p:nvSpPr>
          <p:cNvPr id="982" name="Shape 982"/>
          <p:cNvSpPr/>
          <p:nvPr/>
        </p:nvSpPr>
        <p:spPr>
          <a:xfrm>
            <a:off x="7837106" y="666086"/>
            <a:ext cx="191975" cy="206975"/>
          </a:xfrm>
          <a:custGeom>
            <a:pathLst>
              <a:path extrusionOk="0" h="8279" w="7679">
                <a:moveTo>
                  <a:pt x="7679" y="106"/>
                </a:moveTo>
                <a:cubicBezTo>
                  <a:pt x="4300" y="-738"/>
                  <a:pt x="-2430" y="7307"/>
                  <a:pt x="959" y="8105"/>
                </a:cubicBezTo>
                <a:cubicBezTo>
                  <a:pt x="3928" y="8803"/>
                  <a:pt x="6777" y="3772"/>
                  <a:pt x="6399" y="746"/>
                </a:cubicBezTo>
              </a:path>
            </a:pathLst>
          </a:custGeom>
          <a:noFill/>
          <a:ln cap="flat" cmpd="sng" w="76200">
            <a:solidFill>
              <a:schemeClr val="accent5"/>
            </a:solidFill>
            <a:prstDash val="solid"/>
            <a:round/>
            <a:headEnd len="lg" w="lg" type="none"/>
            <a:tailEnd len="lg" w="lg" type="none"/>
          </a:ln>
        </p:spPr>
      </p:sp>
      <p:sp>
        <p:nvSpPr>
          <p:cNvPr id="983" name="Shape 983"/>
          <p:cNvSpPr/>
          <p:nvPr/>
        </p:nvSpPr>
        <p:spPr>
          <a:xfrm>
            <a:off x="8080975" y="665470"/>
            <a:ext cx="216875" cy="208225"/>
          </a:xfrm>
          <a:custGeom>
            <a:pathLst>
              <a:path extrusionOk="0" h="8329" w="8675">
                <a:moveTo>
                  <a:pt x="0" y="8329"/>
                </a:moveTo>
                <a:cubicBezTo>
                  <a:pt x="1984" y="5210"/>
                  <a:pt x="5544" y="-2113"/>
                  <a:pt x="8000" y="649"/>
                </a:cubicBezTo>
                <a:cubicBezTo>
                  <a:pt x="9565" y="2410"/>
                  <a:pt x="7822" y="5378"/>
                  <a:pt x="7360" y="7689"/>
                </a:cubicBezTo>
              </a:path>
            </a:pathLst>
          </a:custGeom>
          <a:noFill/>
          <a:ln cap="flat" cmpd="sng" w="76200">
            <a:solidFill>
              <a:schemeClr val="accent5"/>
            </a:solidFill>
            <a:prstDash val="solid"/>
            <a:round/>
            <a:headEnd len="lg" w="lg" type="none"/>
            <a:tailEnd len="lg" w="lg" type="none"/>
          </a:ln>
        </p:spPr>
      </p:sp>
      <p:sp>
        <p:nvSpPr>
          <p:cNvPr id="984" name="Shape 984"/>
          <p:cNvSpPr/>
          <p:nvPr/>
        </p:nvSpPr>
        <p:spPr>
          <a:xfrm>
            <a:off x="8349750" y="575925"/>
            <a:ext cx="176000" cy="319950"/>
          </a:xfrm>
          <a:custGeom>
            <a:pathLst>
              <a:path extrusionOk="0" h="12798" w="7040">
                <a:moveTo>
                  <a:pt x="7040" y="0"/>
                </a:moveTo>
                <a:cubicBezTo>
                  <a:pt x="4943" y="628"/>
                  <a:pt x="1731" y="2773"/>
                  <a:pt x="2560" y="4799"/>
                </a:cubicBezTo>
                <a:cubicBezTo>
                  <a:pt x="3553" y="7227"/>
                  <a:pt x="5546" y="5651"/>
                  <a:pt x="6720" y="7999"/>
                </a:cubicBezTo>
                <a:cubicBezTo>
                  <a:pt x="7950" y="10460"/>
                  <a:pt x="2652" y="12061"/>
                  <a:pt x="0" y="12798"/>
                </a:cubicBezTo>
              </a:path>
            </a:pathLst>
          </a:custGeom>
          <a:noFill/>
          <a:ln cap="flat" cmpd="sng" w="76200">
            <a:solidFill>
              <a:schemeClr val="accent5"/>
            </a:solidFill>
            <a:prstDash val="solid"/>
            <a:round/>
            <a:headEnd len="lg" w="lg" type="none"/>
            <a:tailEnd len="lg" w="lg" type="none"/>
          </a:ln>
        </p:spPr>
      </p:sp>
      <p:sp>
        <p:nvSpPr>
          <p:cNvPr id="985" name="Shape 985"/>
          <p:cNvSpPr/>
          <p:nvPr/>
        </p:nvSpPr>
        <p:spPr>
          <a:xfrm>
            <a:off x="7054488" y="633338"/>
            <a:ext cx="255422" cy="175975"/>
          </a:xfrm>
          <a:custGeom>
            <a:pathLst>
              <a:path extrusionOk="0" h="7039" w="8356">
                <a:moveTo>
                  <a:pt x="3668" y="0"/>
                </a:moveTo>
                <a:cubicBezTo>
                  <a:pt x="2350" y="2049"/>
                  <a:pt x="-1644" y="6862"/>
                  <a:pt x="788" y="6719"/>
                </a:cubicBezTo>
                <a:cubicBezTo>
                  <a:pt x="3964" y="6532"/>
                  <a:pt x="9400" y="-2284"/>
                  <a:pt x="8147" y="640"/>
                </a:cubicBezTo>
                <a:cubicBezTo>
                  <a:pt x="7305" y="2602"/>
                  <a:pt x="5755" y="6521"/>
                  <a:pt x="7827" y="7039"/>
                </a:cubicBezTo>
              </a:path>
            </a:pathLst>
          </a:custGeom>
          <a:noFill/>
          <a:ln cap="flat" cmpd="sng" w="76200">
            <a:solidFill>
              <a:schemeClr val="accent5"/>
            </a:solidFill>
            <a:prstDash val="solid"/>
            <a:round/>
            <a:headEnd len="lg" w="lg" type="none"/>
            <a:tailEnd len="lg" w="lg" type="none"/>
          </a:ln>
        </p:spPr>
      </p:sp>
      <p:sp>
        <p:nvSpPr>
          <p:cNvPr id="986" name="Shape 986"/>
          <p:cNvSpPr/>
          <p:nvPr/>
        </p:nvSpPr>
        <p:spPr>
          <a:xfrm>
            <a:off x="7352525" y="659350"/>
            <a:ext cx="302361" cy="67775"/>
          </a:xfrm>
          <a:custGeom>
            <a:pathLst>
              <a:path extrusionOk="0" h="2711" w="15358">
                <a:moveTo>
                  <a:pt x="0" y="2711"/>
                </a:moveTo>
                <a:cubicBezTo>
                  <a:pt x="0" y="-2462"/>
                  <a:pt x="10339" y="1726"/>
                  <a:pt x="15358" y="471"/>
                </a:cubicBezTo>
              </a:path>
            </a:pathLst>
          </a:custGeom>
          <a:noFill/>
          <a:ln cap="flat" cmpd="sng" w="76200">
            <a:solidFill>
              <a:schemeClr val="accent5"/>
            </a:solidFill>
            <a:prstDash val="solid"/>
            <a:round/>
            <a:headEnd len="lg" w="lg" type="none"/>
            <a:tailEnd len="lg" w="lg" type="none"/>
          </a:ln>
        </p:spPr>
      </p:sp>
      <p:sp>
        <p:nvSpPr>
          <p:cNvPr id="987" name="Shape 987"/>
          <p:cNvSpPr/>
          <p:nvPr/>
        </p:nvSpPr>
        <p:spPr>
          <a:xfrm>
            <a:off x="7698784" y="570763"/>
            <a:ext cx="44850" cy="320300"/>
          </a:xfrm>
          <a:custGeom>
            <a:pathLst>
              <a:path extrusionOk="0" h="12812" w="1794">
                <a:moveTo>
                  <a:pt x="1794" y="0"/>
                </a:moveTo>
                <a:cubicBezTo>
                  <a:pt x="1368" y="4043"/>
                  <a:pt x="-1257" y="15645"/>
                  <a:pt x="834" y="12159"/>
                </a:cubicBezTo>
                <a:cubicBezTo>
                  <a:pt x="1537" y="10986"/>
                  <a:pt x="1314" y="10879"/>
                  <a:pt x="1794" y="9599"/>
                </a:cubicBezTo>
              </a:path>
            </a:pathLst>
          </a:custGeom>
          <a:noFill/>
          <a:ln cap="flat" cmpd="sng" w="76200">
            <a:solidFill>
              <a:schemeClr val="accent5"/>
            </a:solidFill>
            <a:prstDash val="solid"/>
            <a:round/>
            <a:headEnd len="lg" w="lg" type="none"/>
            <a:tailEnd len="lg" w="lg" type="none"/>
          </a:ln>
        </p:spPr>
      </p:sp>
      <p:sp>
        <p:nvSpPr>
          <p:cNvPr id="988" name="Shape 988"/>
          <p:cNvSpPr/>
          <p:nvPr/>
        </p:nvSpPr>
        <p:spPr>
          <a:xfrm>
            <a:off x="7701200" y="499775"/>
            <a:ext cx="40000" cy="16000"/>
          </a:xfrm>
          <a:custGeom>
            <a:pathLst>
              <a:path extrusionOk="0" h="640" w="1600">
                <a:moveTo>
                  <a:pt x="1600" y="0"/>
                </a:moveTo>
                <a:cubicBezTo>
                  <a:pt x="1042" y="139"/>
                  <a:pt x="344" y="180"/>
                  <a:pt x="0" y="640"/>
                </a:cubicBezTo>
              </a:path>
            </a:pathLst>
          </a:custGeom>
          <a:noFill/>
          <a:ln cap="flat" cmpd="sng" w="76200">
            <a:solidFill>
              <a:schemeClr val="accent5"/>
            </a:solidFill>
            <a:prstDash val="solid"/>
            <a:round/>
            <a:headEnd len="lg" w="lg" type="none"/>
            <a:tailEnd len="lg" w="lg" type="none"/>
          </a:ln>
        </p:spPr>
      </p:sp>
      <p:sp>
        <p:nvSpPr>
          <p:cNvPr id="989" name="Shape 989"/>
          <p:cNvSpPr/>
          <p:nvPr/>
        </p:nvSpPr>
        <p:spPr>
          <a:xfrm>
            <a:off x="6426375" y="993051"/>
            <a:ext cx="2181225" cy="133175"/>
          </a:xfrm>
          <a:custGeom>
            <a:pathLst>
              <a:path extrusionOk="0" h="5327" w="87249">
                <a:moveTo>
                  <a:pt x="0" y="5327"/>
                </a:moveTo>
                <a:cubicBezTo>
                  <a:pt x="29085" y="4111"/>
                  <a:pt x="58495" y="-3026"/>
                  <a:pt x="87249" y="1517"/>
                </a:cubicBezTo>
              </a:path>
            </a:pathLst>
          </a:custGeom>
          <a:noFill/>
          <a:ln cap="flat" cmpd="sng" w="76200">
            <a:solidFill>
              <a:schemeClr val="accent5"/>
            </a:solidFill>
            <a:prstDash val="solid"/>
            <a:round/>
            <a:headEnd len="lg" w="lg" type="none"/>
            <a:tailEnd len="lg" w="lg" type="none"/>
          </a:ln>
        </p:spPr>
      </p:sp>
      <p:sp>
        <p:nvSpPr>
          <p:cNvPr id="990" name="Shape 990"/>
          <p:cNvSpPr/>
          <p:nvPr/>
        </p:nvSpPr>
        <p:spPr>
          <a:xfrm>
            <a:off x="266725" y="1431025"/>
            <a:ext cx="225000" cy="276300"/>
          </a:xfrm>
          <a:prstGeom prst="snip1Rect">
            <a:avLst>
              <a:gd fmla="val 16667" name="adj"/>
            </a:avLst>
          </a:prstGeom>
          <a:solidFill>
            <a:srgbClr val="CEA4D4"/>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991" name="Shape 991"/>
          <p:cNvSpPr/>
          <p:nvPr/>
        </p:nvSpPr>
        <p:spPr>
          <a:xfrm rot="-971210">
            <a:off x="757228" y="1442234"/>
            <a:ext cx="224916" cy="300121"/>
          </a:xfrm>
          <a:prstGeom prst="snip1Rect">
            <a:avLst>
              <a:gd fmla="val 17455" name="adj"/>
            </a:avLst>
          </a:prstGeom>
          <a:solidFill>
            <a:srgbClr val="FFF2CC"/>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marR="0" rtl="0" algn="l">
              <a:lnSpc>
                <a:spcPct val="100000"/>
              </a:lnSpc>
              <a:spcBef>
                <a:spcPts val="0"/>
              </a:spcBef>
              <a:spcAft>
                <a:spcPts val="0"/>
              </a:spcAft>
              <a:buNone/>
            </a:pPr>
            <a:r>
              <a:t/>
            </a:r>
            <a:endParaRPr/>
          </a:p>
        </p:txBody>
      </p:sp>
      <p:sp>
        <p:nvSpPr>
          <p:cNvPr id="992" name="Shape 992"/>
          <p:cNvSpPr/>
          <p:nvPr/>
        </p:nvSpPr>
        <p:spPr>
          <a:xfrm rot="247750">
            <a:off x="1152501" y="1442198"/>
            <a:ext cx="224984" cy="300200"/>
          </a:xfrm>
          <a:prstGeom prst="snip1Rect">
            <a:avLst>
              <a:gd fmla="val 17455" name="adj"/>
            </a:avLst>
          </a:prstGeom>
          <a:solidFill>
            <a:srgbClr val="FFF2CC"/>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marR="0" rtl="0" algn="l">
              <a:lnSpc>
                <a:spcPct val="100000"/>
              </a:lnSpc>
              <a:spcBef>
                <a:spcPts val="0"/>
              </a:spcBef>
              <a:spcAft>
                <a:spcPts val="0"/>
              </a:spcAft>
              <a:buNone/>
            </a:pPr>
            <a:r>
              <a:t/>
            </a:r>
            <a:endParaRPr/>
          </a:p>
        </p:txBody>
      </p:sp>
      <p:sp>
        <p:nvSpPr>
          <p:cNvPr id="993" name="Shape 993"/>
          <p:cNvSpPr/>
          <p:nvPr/>
        </p:nvSpPr>
        <p:spPr>
          <a:xfrm rot="576034">
            <a:off x="1534110" y="1566096"/>
            <a:ext cx="224849" cy="300013"/>
          </a:xfrm>
          <a:prstGeom prst="snip1Rect">
            <a:avLst>
              <a:gd fmla="val 17455" name="adj"/>
            </a:avLst>
          </a:prstGeom>
          <a:solidFill>
            <a:srgbClr val="00FFFF"/>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marR="0" rtl="0" algn="l">
              <a:lnSpc>
                <a:spcPct val="100000"/>
              </a:lnSpc>
              <a:spcBef>
                <a:spcPts val="0"/>
              </a:spcBef>
              <a:spcAft>
                <a:spcPts val="0"/>
              </a:spcAft>
              <a:buNone/>
            </a:pPr>
            <a:r>
              <a:t/>
            </a:r>
            <a:endParaRPr/>
          </a:p>
        </p:txBody>
      </p:sp>
      <p:sp>
        <p:nvSpPr>
          <p:cNvPr id="994" name="Shape 994"/>
          <p:cNvSpPr/>
          <p:nvPr/>
        </p:nvSpPr>
        <p:spPr>
          <a:xfrm>
            <a:off x="404825" y="2011125"/>
            <a:ext cx="225000" cy="276300"/>
          </a:xfrm>
          <a:prstGeom prst="snip1Rect">
            <a:avLst>
              <a:gd fmla="val 16667" name="adj"/>
            </a:avLst>
          </a:prstGeom>
          <a:solidFill>
            <a:srgbClr val="00FFFF"/>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995" name="Shape 995"/>
          <p:cNvSpPr/>
          <p:nvPr/>
        </p:nvSpPr>
        <p:spPr>
          <a:xfrm rot="326202">
            <a:off x="714313" y="2103272"/>
            <a:ext cx="224811" cy="300185"/>
          </a:xfrm>
          <a:prstGeom prst="snip1Rect">
            <a:avLst>
              <a:gd fmla="val 17455" name="adj"/>
            </a:avLst>
          </a:prstGeom>
          <a:solidFill>
            <a:srgbClr val="00FFFF"/>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marR="0" rtl="0" algn="l">
              <a:lnSpc>
                <a:spcPct val="100000"/>
              </a:lnSpc>
              <a:spcBef>
                <a:spcPts val="0"/>
              </a:spcBef>
              <a:spcAft>
                <a:spcPts val="0"/>
              </a:spcAft>
              <a:buNone/>
            </a:pPr>
            <a:r>
              <a:t/>
            </a:r>
            <a:endParaRPr/>
          </a:p>
        </p:txBody>
      </p:sp>
      <p:sp>
        <p:nvSpPr>
          <p:cNvPr id="996" name="Shape 996"/>
          <p:cNvSpPr/>
          <p:nvPr/>
        </p:nvSpPr>
        <p:spPr>
          <a:xfrm rot="-339898">
            <a:off x="1080722" y="2103243"/>
            <a:ext cx="224898" cy="300243"/>
          </a:xfrm>
          <a:prstGeom prst="snip1Rect">
            <a:avLst>
              <a:gd fmla="val 17455" name="adj"/>
            </a:avLst>
          </a:prstGeom>
          <a:solidFill>
            <a:srgbClr val="FFF2CC"/>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marR="0" rtl="0" algn="l">
              <a:lnSpc>
                <a:spcPct val="100000"/>
              </a:lnSpc>
              <a:spcBef>
                <a:spcPts val="0"/>
              </a:spcBef>
              <a:spcAft>
                <a:spcPts val="0"/>
              </a:spcAft>
              <a:buNone/>
            </a:pPr>
            <a:r>
              <a:t/>
            </a:r>
            <a:endParaRPr/>
          </a:p>
        </p:txBody>
      </p:sp>
      <p:sp>
        <p:nvSpPr>
          <p:cNvPr id="997" name="Shape 997"/>
          <p:cNvSpPr/>
          <p:nvPr/>
        </p:nvSpPr>
        <p:spPr>
          <a:xfrm>
            <a:off x="1481710" y="1987420"/>
            <a:ext cx="224700" cy="300000"/>
          </a:xfrm>
          <a:prstGeom prst="snip1Rect">
            <a:avLst>
              <a:gd fmla="val 17455" name="adj"/>
            </a:avLst>
          </a:prstGeom>
          <a:solidFill>
            <a:srgbClr val="CEA4D4"/>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marR="0" rtl="0" algn="l">
              <a:lnSpc>
                <a:spcPct val="100000"/>
              </a:lnSpc>
              <a:spcBef>
                <a:spcPts val="0"/>
              </a:spcBef>
              <a:spcAft>
                <a:spcPts val="0"/>
              </a:spcAft>
              <a:buNone/>
            </a:pPr>
            <a:r>
              <a:t/>
            </a:r>
            <a:endParaRPr/>
          </a:p>
        </p:txBody>
      </p:sp>
      <p:sp>
        <p:nvSpPr>
          <p:cNvPr id="998" name="Shape 998"/>
          <p:cNvSpPr/>
          <p:nvPr/>
        </p:nvSpPr>
        <p:spPr>
          <a:xfrm>
            <a:off x="404825" y="2325450"/>
            <a:ext cx="225000" cy="276300"/>
          </a:xfrm>
          <a:prstGeom prst="snip1Rect">
            <a:avLst>
              <a:gd fmla="val 16667" name="adj"/>
            </a:avLst>
          </a:prstGeom>
          <a:solidFill>
            <a:srgbClr val="00FFFF"/>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999" name="Shape 999"/>
          <p:cNvSpPr/>
          <p:nvPr/>
        </p:nvSpPr>
        <p:spPr>
          <a:xfrm>
            <a:off x="404825" y="2663575"/>
            <a:ext cx="225000" cy="276300"/>
          </a:xfrm>
          <a:prstGeom prst="snip1Rect">
            <a:avLst>
              <a:gd fmla="val 16667" name="adj"/>
            </a:avLst>
          </a:prstGeom>
          <a:solidFill>
            <a:srgbClr val="FFF2CC"/>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000" name="Shape 1000"/>
          <p:cNvSpPr/>
          <p:nvPr/>
        </p:nvSpPr>
        <p:spPr>
          <a:xfrm>
            <a:off x="3517425" y="1390113"/>
            <a:ext cx="225000" cy="276300"/>
          </a:xfrm>
          <a:prstGeom prst="snip1Rect">
            <a:avLst>
              <a:gd fmla="val 16667" name="adj"/>
            </a:avLst>
          </a:prstGeom>
          <a:solidFill>
            <a:srgbClr val="CEA4D4"/>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001" name="Shape 1001"/>
          <p:cNvSpPr/>
          <p:nvPr/>
        </p:nvSpPr>
        <p:spPr>
          <a:xfrm rot="-4584">
            <a:off x="3807903" y="1604825"/>
            <a:ext cx="225000" cy="300000"/>
          </a:xfrm>
          <a:prstGeom prst="snip1Rect">
            <a:avLst>
              <a:gd fmla="val 17455" name="adj"/>
            </a:avLst>
          </a:prstGeom>
          <a:solidFill>
            <a:srgbClr val="FFF2CC"/>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marR="0" rtl="0" algn="l">
              <a:lnSpc>
                <a:spcPct val="100000"/>
              </a:lnSpc>
              <a:spcBef>
                <a:spcPts val="0"/>
              </a:spcBef>
              <a:spcAft>
                <a:spcPts val="0"/>
              </a:spcAft>
              <a:buNone/>
            </a:pPr>
            <a:r>
              <a:t/>
            </a:r>
            <a:endParaRPr/>
          </a:p>
        </p:txBody>
      </p:sp>
      <p:sp>
        <p:nvSpPr>
          <p:cNvPr id="1002" name="Shape 1002"/>
          <p:cNvSpPr/>
          <p:nvPr/>
        </p:nvSpPr>
        <p:spPr>
          <a:xfrm rot="-889980">
            <a:off x="4139378" y="1335339"/>
            <a:ext cx="224998" cy="300307"/>
          </a:xfrm>
          <a:prstGeom prst="snip1Rect">
            <a:avLst>
              <a:gd fmla="val 17455" name="adj"/>
            </a:avLst>
          </a:prstGeom>
          <a:solidFill>
            <a:srgbClr val="FFF2CC"/>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marR="0" rtl="0" algn="l">
              <a:lnSpc>
                <a:spcPct val="100000"/>
              </a:lnSpc>
              <a:spcBef>
                <a:spcPts val="0"/>
              </a:spcBef>
              <a:spcAft>
                <a:spcPts val="0"/>
              </a:spcAft>
              <a:buNone/>
            </a:pPr>
            <a:r>
              <a:t/>
            </a:r>
            <a:endParaRPr/>
          </a:p>
        </p:txBody>
      </p:sp>
      <p:sp>
        <p:nvSpPr>
          <p:cNvPr id="1003" name="Shape 1003"/>
          <p:cNvSpPr/>
          <p:nvPr/>
        </p:nvSpPr>
        <p:spPr>
          <a:xfrm rot="-224879">
            <a:off x="6334553" y="1315556"/>
            <a:ext cx="224881" cy="300034"/>
          </a:xfrm>
          <a:prstGeom prst="snip1Rect">
            <a:avLst>
              <a:gd fmla="val 17455" name="adj"/>
            </a:avLst>
          </a:prstGeom>
          <a:solidFill>
            <a:srgbClr val="00FFFF"/>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marR="0" rtl="0" algn="l">
              <a:lnSpc>
                <a:spcPct val="100000"/>
              </a:lnSpc>
              <a:spcBef>
                <a:spcPts val="0"/>
              </a:spcBef>
              <a:spcAft>
                <a:spcPts val="0"/>
              </a:spcAft>
              <a:buNone/>
            </a:pPr>
            <a:r>
              <a:t/>
            </a:r>
            <a:endParaRPr/>
          </a:p>
        </p:txBody>
      </p:sp>
      <p:sp>
        <p:nvSpPr>
          <p:cNvPr id="1004" name="Shape 1004"/>
          <p:cNvSpPr/>
          <p:nvPr/>
        </p:nvSpPr>
        <p:spPr>
          <a:xfrm>
            <a:off x="3931750" y="2074288"/>
            <a:ext cx="225000" cy="276300"/>
          </a:xfrm>
          <a:prstGeom prst="snip1Rect">
            <a:avLst>
              <a:gd fmla="val 16667" name="adj"/>
            </a:avLst>
          </a:prstGeom>
          <a:solidFill>
            <a:srgbClr val="00FFFF"/>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005" name="Shape 1005"/>
          <p:cNvSpPr/>
          <p:nvPr/>
        </p:nvSpPr>
        <p:spPr>
          <a:xfrm rot="326202">
            <a:off x="4216563" y="1757059"/>
            <a:ext cx="224811" cy="300185"/>
          </a:xfrm>
          <a:prstGeom prst="snip1Rect">
            <a:avLst>
              <a:gd fmla="val 17455" name="adj"/>
            </a:avLst>
          </a:prstGeom>
          <a:solidFill>
            <a:srgbClr val="00FFFF"/>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marR="0" rtl="0" algn="l">
              <a:lnSpc>
                <a:spcPct val="100000"/>
              </a:lnSpc>
              <a:spcBef>
                <a:spcPts val="0"/>
              </a:spcBef>
              <a:spcAft>
                <a:spcPts val="0"/>
              </a:spcAft>
              <a:buNone/>
            </a:pPr>
            <a:r>
              <a:t/>
            </a:r>
            <a:endParaRPr/>
          </a:p>
        </p:txBody>
      </p:sp>
      <p:sp>
        <p:nvSpPr>
          <p:cNvPr id="1006" name="Shape 1006"/>
          <p:cNvSpPr/>
          <p:nvPr/>
        </p:nvSpPr>
        <p:spPr>
          <a:xfrm rot="-339898">
            <a:off x="4088547" y="2165181"/>
            <a:ext cx="224898" cy="300243"/>
          </a:xfrm>
          <a:prstGeom prst="snip1Rect">
            <a:avLst>
              <a:gd fmla="val 17455" name="adj"/>
            </a:avLst>
          </a:prstGeom>
          <a:solidFill>
            <a:srgbClr val="FFF2CC"/>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marR="0" rtl="0" algn="l">
              <a:lnSpc>
                <a:spcPct val="100000"/>
              </a:lnSpc>
              <a:spcBef>
                <a:spcPts val="0"/>
              </a:spcBef>
              <a:spcAft>
                <a:spcPts val="0"/>
              </a:spcAft>
              <a:buNone/>
            </a:pPr>
            <a:r>
              <a:t/>
            </a:r>
            <a:endParaRPr/>
          </a:p>
        </p:txBody>
      </p:sp>
      <p:sp>
        <p:nvSpPr>
          <p:cNvPr id="1007" name="Shape 1007"/>
          <p:cNvSpPr/>
          <p:nvPr/>
        </p:nvSpPr>
        <p:spPr>
          <a:xfrm rot="-515702">
            <a:off x="4575616" y="1566072"/>
            <a:ext cx="224825" cy="300048"/>
          </a:xfrm>
          <a:prstGeom prst="snip1Rect">
            <a:avLst>
              <a:gd fmla="val 17455" name="adj"/>
            </a:avLst>
          </a:prstGeom>
          <a:solidFill>
            <a:srgbClr val="CEA4D4"/>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marR="0" rtl="0" algn="l">
              <a:lnSpc>
                <a:spcPct val="100000"/>
              </a:lnSpc>
              <a:spcBef>
                <a:spcPts val="0"/>
              </a:spcBef>
              <a:spcAft>
                <a:spcPts val="0"/>
              </a:spcAft>
              <a:buNone/>
            </a:pPr>
            <a:r>
              <a:t/>
            </a:r>
            <a:endParaRPr/>
          </a:p>
        </p:txBody>
      </p:sp>
      <p:sp>
        <p:nvSpPr>
          <p:cNvPr id="1008" name="Shape 1008"/>
          <p:cNvSpPr/>
          <p:nvPr/>
        </p:nvSpPr>
        <p:spPr>
          <a:xfrm rot="937828">
            <a:off x="6311636" y="2264185"/>
            <a:ext cx="224918" cy="276305"/>
          </a:xfrm>
          <a:prstGeom prst="snip1Rect">
            <a:avLst>
              <a:gd fmla="val 16667" name="adj"/>
            </a:avLst>
          </a:prstGeom>
          <a:solidFill>
            <a:srgbClr val="00FFFF"/>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009" name="Shape 1009"/>
          <p:cNvSpPr/>
          <p:nvPr/>
        </p:nvSpPr>
        <p:spPr>
          <a:xfrm>
            <a:off x="6343950" y="1491563"/>
            <a:ext cx="225000" cy="276300"/>
          </a:xfrm>
          <a:prstGeom prst="snip1Rect">
            <a:avLst>
              <a:gd fmla="val 16667" name="adj"/>
            </a:avLst>
          </a:prstGeom>
          <a:solidFill>
            <a:srgbClr val="FFF2CC"/>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010" name="Shape 1010"/>
          <p:cNvSpPr/>
          <p:nvPr/>
        </p:nvSpPr>
        <p:spPr>
          <a:xfrm>
            <a:off x="7654863" y="4595888"/>
            <a:ext cx="225000" cy="276300"/>
          </a:xfrm>
          <a:prstGeom prst="snip1Rect">
            <a:avLst>
              <a:gd fmla="val 16667" name="adj"/>
            </a:avLst>
          </a:prstGeom>
          <a:solidFill>
            <a:srgbClr val="CEA4D4"/>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011" name="Shape 1011"/>
          <p:cNvSpPr/>
          <p:nvPr/>
        </p:nvSpPr>
        <p:spPr>
          <a:xfrm rot="-4584">
            <a:off x="4912665" y="2278900"/>
            <a:ext cx="225000" cy="300000"/>
          </a:xfrm>
          <a:prstGeom prst="snip1Rect">
            <a:avLst>
              <a:gd fmla="val 17455" name="adj"/>
            </a:avLst>
          </a:prstGeom>
          <a:solidFill>
            <a:srgbClr val="FFF2CC"/>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marR="0" rtl="0" algn="l">
              <a:lnSpc>
                <a:spcPct val="100000"/>
              </a:lnSpc>
              <a:spcBef>
                <a:spcPts val="0"/>
              </a:spcBef>
              <a:spcAft>
                <a:spcPts val="0"/>
              </a:spcAft>
              <a:buNone/>
            </a:pPr>
            <a:r>
              <a:t/>
            </a:r>
            <a:endParaRPr/>
          </a:p>
        </p:txBody>
      </p:sp>
      <p:sp>
        <p:nvSpPr>
          <p:cNvPr id="1012" name="Shape 1012"/>
          <p:cNvSpPr/>
          <p:nvPr/>
        </p:nvSpPr>
        <p:spPr>
          <a:xfrm>
            <a:off x="4139363" y="2582013"/>
            <a:ext cx="225000" cy="276300"/>
          </a:xfrm>
          <a:prstGeom prst="snip1Rect">
            <a:avLst>
              <a:gd fmla="val 16667" name="adj"/>
            </a:avLst>
          </a:prstGeom>
          <a:solidFill>
            <a:srgbClr val="00FFFF"/>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013" name="Shape 1013"/>
          <p:cNvSpPr/>
          <p:nvPr/>
        </p:nvSpPr>
        <p:spPr>
          <a:xfrm rot="326202">
            <a:off x="7370500" y="4362409"/>
            <a:ext cx="224811" cy="300185"/>
          </a:xfrm>
          <a:prstGeom prst="snip1Rect">
            <a:avLst>
              <a:gd fmla="val 17455" name="adj"/>
            </a:avLst>
          </a:prstGeom>
          <a:solidFill>
            <a:srgbClr val="00FFFF"/>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marR="0" rtl="0" algn="l">
              <a:lnSpc>
                <a:spcPct val="100000"/>
              </a:lnSpc>
              <a:spcBef>
                <a:spcPts val="0"/>
              </a:spcBef>
              <a:spcAft>
                <a:spcPts val="0"/>
              </a:spcAft>
              <a:buNone/>
            </a:pPr>
            <a:r>
              <a:t/>
            </a:r>
            <a:endParaRPr/>
          </a:p>
        </p:txBody>
      </p:sp>
      <p:sp>
        <p:nvSpPr>
          <p:cNvPr id="1014" name="Shape 1014"/>
          <p:cNvSpPr/>
          <p:nvPr/>
        </p:nvSpPr>
        <p:spPr>
          <a:xfrm rot="-339898">
            <a:off x="3532697" y="2486181"/>
            <a:ext cx="224898" cy="300243"/>
          </a:xfrm>
          <a:prstGeom prst="snip1Rect">
            <a:avLst>
              <a:gd fmla="val 17455" name="adj"/>
            </a:avLst>
          </a:prstGeom>
          <a:solidFill>
            <a:srgbClr val="FFF2CC"/>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marR="0" rtl="0" algn="l">
              <a:lnSpc>
                <a:spcPct val="100000"/>
              </a:lnSpc>
              <a:spcBef>
                <a:spcPts val="0"/>
              </a:spcBef>
              <a:spcAft>
                <a:spcPts val="0"/>
              </a:spcAft>
              <a:buNone/>
            </a:pPr>
            <a:r>
              <a:t/>
            </a:r>
            <a:endParaRPr/>
          </a:p>
        </p:txBody>
      </p:sp>
      <p:sp>
        <p:nvSpPr>
          <p:cNvPr id="1015" name="Shape 1015"/>
          <p:cNvSpPr/>
          <p:nvPr/>
        </p:nvSpPr>
        <p:spPr>
          <a:xfrm rot="937828">
            <a:off x="4589224" y="2582035"/>
            <a:ext cx="224918" cy="276305"/>
          </a:xfrm>
          <a:prstGeom prst="snip1Rect">
            <a:avLst>
              <a:gd fmla="val 16667" name="adj"/>
            </a:avLst>
          </a:prstGeom>
          <a:solidFill>
            <a:srgbClr val="00FFFF"/>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016" name="Shape 1016"/>
          <p:cNvSpPr/>
          <p:nvPr/>
        </p:nvSpPr>
        <p:spPr>
          <a:xfrm rot="-339898">
            <a:off x="6334547" y="1610656"/>
            <a:ext cx="224898" cy="300243"/>
          </a:xfrm>
          <a:prstGeom prst="snip1Rect">
            <a:avLst>
              <a:gd fmla="val 17455" name="adj"/>
            </a:avLst>
          </a:prstGeom>
          <a:solidFill>
            <a:srgbClr val="FFF2CC"/>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marR="0" rtl="0" algn="l">
              <a:lnSpc>
                <a:spcPct val="100000"/>
              </a:lnSpc>
              <a:spcBef>
                <a:spcPts val="0"/>
              </a:spcBef>
              <a:spcAft>
                <a:spcPts val="0"/>
              </a:spcAft>
              <a:buNone/>
            </a:pPr>
            <a:r>
              <a:t/>
            </a:r>
            <a:endParaRPr/>
          </a:p>
        </p:txBody>
      </p:sp>
      <p:sp>
        <p:nvSpPr>
          <p:cNvPr id="1017" name="Shape 1017"/>
          <p:cNvSpPr/>
          <p:nvPr/>
        </p:nvSpPr>
        <p:spPr>
          <a:xfrm>
            <a:off x="6349375" y="1767863"/>
            <a:ext cx="225000" cy="276300"/>
          </a:xfrm>
          <a:prstGeom prst="snip1Rect">
            <a:avLst>
              <a:gd fmla="val 16667" name="adj"/>
            </a:avLst>
          </a:prstGeom>
          <a:solidFill>
            <a:srgbClr val="CEA4D4"/>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018" name="Shape 1018"/>
          <p:cNvSpPr/>
          <p:nvPr/>
        </p:nvSpPr>
        <p:spPr>
          <a:xfrm rot="-339898">
            <a:off x="1524634" y="2141343"/>
            <a:ext cx="224898" cy="300243"/>
          </a:xfrm>
          <a:prstGeom prst="snip1Rect">
            <a:avLst>
              <a:gd fmla="val 17455" name="adj"/>
            </a:avLst>
          </a:prstGeom>
          <a:solidFill>
            <a:srgbClr val="FFF2CC"/>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marR="0" rtl="0" algn="l">
              <a:lnSpc>
                <a:spcPct val="100000"/>
              </a:lnSpc>
              <a:spcBef>
                <a:spcPts val="0"/>
              </a:spcBef>
              <a:spcAft>
                <a:spcPts val="0"/>
              </a:spcAft>
              <a:buNone/>
            </a:pPr>
            <a:r>
              <a:t/>
            </a:r>
            <a:endParaRPr/>
          </a:p>
        </p:txBody>
      </p:sp>
      <p:sp>
        <p:nvSpPr>
          <p:cNvPr id="1019" name="Shape 1019"/>
          <p:cNvSpPr/>
          <p:nvPr/>
        </p:nvSpPr>
        <p:spPr>
          <a:xfrm>
            <a:off x="322575" y="1528230"/>
            <a:ext cx="114300" cy="21850"/>
          </a:xfrm>
          <a:custGeom>
            <a:pathLst>
              <a:path extrusionOk="0" h="874" w="4572">
                <a:moveTo>
                  <a:pt x="0" y="112"/>
                </a:moveTo>
                <a:cubicBezTo>
                  <a:pt x="1498" y="-262"/>
                  <a:pt x="3056" y="571"/>
                  <a:pt x="4572" y="874"/>
                </a:cubicBezTo>
              </a:path>
            </a:pathLst>
          </a:custGeom>
          <a:noFill/>
          <a:ln cap="flat" cmpd="sng" w="9525">
            <a:solidFill>
              <a:schemeClr val="dk2"/>
            </a:solidFill>
            <a:prstDash val="solid"/>
            <a:round/>
            <a:headEnd len="lg" w="lg" type="none"/>
            <a:tailEnd len="lg" w="lg" type="none"/>
          </a:ln>
        </p:spPr>
      </p:sp>
      <p:sp>
        <p:nvSpPr>
          <p:cNvPr id="1020" name="Shape 1020"/>
          <p:cNvSpPr/>
          <p:nvPr/>
        </p:nvSpPr>
        <p:spPr>
          <a:xfrm>
            <a:off x="318200" y="1565537"/>
            <a:ext cx="114300" cy="67774"/>
          </a:xfrm>
          <a:custGeom>
            <a:pathLst>
              <a:path extrusionOk="0" h="874" w="4572">
                <a:moveTo>
                  <a:pt x="0" y="112"/>
                </a:moveTo>
                <a:cubicBezTo>
                  <a:pt x="1498" y="-262"/>
                  <a:pt x="3056" y="571"/>
                  <a:pt x="4572" y="874"/>
                </a:cubicBezTo>
              </a:path>
            </a:pathLst>
          </a:custGeom>
          <a:noFill/>
          <a:ln cap="flat" cmpd="sng" w="9525">
            <a:solidFill>
              <a:schemeClr val="dk2"/>
            </a:solidFill>
            <a:prstDash val="solid"/>
            <a:round/>
            <a:headEnd len="lg" w="lg" type="none"/>
            <a:tailEnd len="lg" w="lg" type="none"/>
          </a:ln>
        </p:spPr>
      </p:sp>
      <p:sp>
        <p:nvSpPr>
          <p:cNvPr id="1021" name="Shape 1021"/>
          <p:cNvSpPr/>
          <p:nvPr/>
        </p:nvSpPr>
        <p:spPr>
          <a:xfrm rot="-1216021">
            <a:off x="800160" y="1541589"/>
            <a:ext cx="114301" cy="21850"/>
          </a:xfrm>
          <a:custGeom>
            <a:pathLst>
              <a:path extrusionOk="0" h="874" w="4572">
                <a:moveTo>
                  <a:pt x="0" y="112"/>
                </a:moveTo>
                <a:cubicBezTo>
                  <a:pt x="1498" y="-262"/>
                  <a:pt x="3056" y="571"/>
                  <a:pt x="4572" y="874"/>
                </a:cubicBezTo>
              </a:path>
            </a:pathLst>
          </a:custGeom>
          <a:noFill/>
          <a:ln cap="flat" cmpd="sng" w="9525">
            <a:solidFill>
              <a:schemeClr val="dk2"/>
            </a:solidFill>
            <a:prstDash val="solid"/>
            <a:round/>
            <a:headEnd len="lg" w="lg" type="none"/>
            <a:tailEnd len="lg" w="lg" type="none"/>
          </a:ln>
        </p:spPr>
      </p:sp>
      <p:sp>
        <p:nvSpPr>
          <p:cNvPr id="1022" name="Shape 1022"/>
          <p:cNvSpPr/>
          <p:nvPr/>
        </p:nvSpPr>
        <p:spPr>
          <a:xfrm rot="-1216021">
            <a:off x="816936" y="1576679"/>
            <a:ext cx="114301" cy="67774"/>
          </a:xfrm>
          <a:custGeom>
            <a:pathLst>
              <a:path extrusionOk="0" h="874" w="4572">
                <a:moveTo>
                  <a:pt x="0" y="112"/>
                </a:moveTo>
                <a:cubicBezTo>
                  <a:pt x="1498" y="-262"/>
                  <a:pt x="3056" y="571"/>
                  <a:pt x="4572" y="874"/>
                </a:cubicBezTo>
              </a:path>
            </a:pathLst>
          </a:custGeom>
          <a:noFill/>
          <a:ln cap="flat" cmpd="sng" w="9525">
            <a:solidFill>
              <a:schemeClr val="dk2"/>
            </a:solidFill>
            <a:prstDash val="solid"/>
            <a:round/>
            <a:headEnd len="lg" w="lg" type="none"/>
            <a:tailEnd len="lg" w="lg" type="none"/>
          </a:ln>
        </p:spPr>
      </p:sp>
      <p:sp>
        <p:nvSpPr>
          <p:cNvPr id="1023" name="Shape 1023"/>
          <p:cNvSpPr/>
          <p:nvPr/>
        </p:nvSpPr>
        <p:spPr>
          <a:xfrm rot="9975500">
            <a:off x="1213304" y="1629555"/>
            <a:ext cx="115385" cy="26620"/>
          </a:xfrm>
          <a:custGeom>
            <a:pathLst>
              <a:path extrusionOk="0" h="874" w="4572">
                <a:moveTo>
                  <a:pt x="0" y="112"/>
                </a:moveTo>
                <a:cubicBezTo>
                  <a:pt x="1498" y="-262"/>
                  <a:pt x="3056" y="571"/>
                  <a:pt x="4572" y="874"/>
                </a:cubicBezTo>
              </a:path>
            </a:pathLst>
          </a:custGeom>
          <a:noFill/>
          <a:ln cap="flat" cmpd="sng" w="9525">
            <a:solidFill>
              <a:schemeClr val="dk2"/>
            </a:solidFill>
            <a:prstDash val="solid"/>
            <a:round/>
            <a:headEnd len="lg" w="lg" type="none"/>
            <a:tailEnd len="lg" w="lg" type="none"/>
          </a:ln>
        </p:spPr>
      </p:sp>
      <p:sp>
        <p:nvSpPr>
          <p:cNvPr id="1024" name="Shape 1024"/>
          <p:cNvSpPr/>
          <p:nvPr/>
        </p:nvSpPr>
        <p:spPr>
          <a:xfrm rot="9975500">
            <a:off x="1205803" y="1528056"/>
            <a:ext cx="115385" cy="82570"/>
          </a:xfrm>
          <a:custGeom>
            <a:pathLst>
              <a:path extrusionOk="0" h="874" w="4572">
                <a:moveTo>
                  <a:pt x="0" y="112"/>
                </a:moveTo>
                <a:cubicBezTo>
                  <a:pt x="1498" y="-262"/>
                  <a:pt x="3056" y="571"/>
                  <a:pt x="4572" y="874"/>
                </a:cubicBezTo>
              </a:path>
            </a:pathLst>
          </a:custGeom>
          <a:noFill/>
          <a:ln cap="flat" cmpd="sng" w="9525">
            <a:solidFill>
              <a:schemeClr val="dk2"/>
            </a:solidFill>
            <a:prstDash val="solid"/>
            <a:round/>
            <a:headEnd len="lg" w="lg" type="none"/>
            <a:tailEnd len="lg" w="lg" type="none"/>
          </a:ln>
        </p:spPr>
      </p:sp>
      <p:sp>
        <p:nvSpPr>
          <p:cNvPr id="1025" name="Shape 1025"/>
          <p:cNvSpPr/>
          <p:nvPr/>
        </p:nvSpPr>
        <p:spPr>
          <a:xfrm rot="9975500">
            <a:off x="760004" y="2290642"/>
            <a:ext cx="115385" cy="26620"/>
          </a:xfrm>
          <a:custGeom>
            <a:pathLst>
              <a:path extrusionOk="0" h="874" w="4572">
                <a:moveTo>
                  <a:pt x="0" y="112"/>
                </a:moveTo>
                <a:cubicBezTo>
                  <a:pt x="1498" y="-262"/>
                  <a:pt x="3056" y="571"/>
                  <a:pt x="4572" y="874"/>
                </a:cubicBezTo>
              </a:path>
            </a:pathLst>
          </a:custGeom>
          <a:noFill/>
          <a:ln cap="flat" cmpd="sng" w="9525">
            <a:solidFill>
              <a:schemeClr val="dk2"/>
            </a:solidFill>
            <a:prstDash val="solid"/>
            <a:round/>
            <a:headEnd len="lg" w="lg" type="none"/>
            <a:tailEnd len="lg" w="lg" type="none"/>
          </a:ln>
        </p:spPr>
      </p:sp>
      <p:sp>
        <p:nvSpPr>
          <p:cNvPr id="1026" name="Shape 1026"/>
          <p:cNvSpPr/>
          <p:nvPr/>
        </p:nvSpPr>
        <p:spPr>
          <a:xfrm rot="9975500">
            <a:off x="752503" y="2189143"/>
            <a:ext cx="115385" cy="82570"/>
          </a:xfrm>
          <a:custGeom>
            <a:pathLst>
              <a:path extrusionOk="0" h="874" w="4572">
                <a:moveTo>
                  <a:pt x="0" y="112"/>
                </a:moveTo>
                <a:cubicBezTo>
                  <a:pt x="1498" y="-262"/>
                  <a:pt x="3056" y="571"/>
                  <a:pt x="4572" y="874"/>
                </a:cubicBezTo>
              </a:path>
            </a:pathLst>
          </a:custGeom>
          <a:noFill/>
          <a:ln cap="flat" cmpd="sng" w="9525">
            <a:solidFill>
              <a:schemeClr val="dk2"/>
            </a:solidFill>
            <a:prstDash val="solid"/>
            <a:round/>
            <a:headEnd len="lg" w="lg" type="none"/>
            <a:tailEnd len="lg" w="lg" type="none"/>
          </a:ln>
        </p:spPr>
      </p:sp>
      <p:sp>
        <p:nvSpPr>
          <p:cNvPr id="1027" name="Shape 1027"/>
          <p:cNvSpPr/>
          <p:nvPr/>
        </p:nvSpPr>
        <p:spPr>
          <a:xfrm rot="9975500">
            <a:off x="466503" y="2107993"/>
            <a:ext cx="115385" cy="82570"/>
          </a:xfrm>
          <a:custGeom>
            <a:pathLst>
              <a:path extrusionOk="0" h="874" w="4572">
                <a:moveTo>
                  <a:pt x="0" y="112"/>
                </a:moveTo>
                <a:cubicBezTo>
                  <a:pt x="1498" y="-262"/>
                  <a:pt x="3056" y="571"/>
                  <a:pt x="4572" y="874"/>
                </a:cubicBezTo>
              </a:path>
            </a:pathLst>
          </a:custGeom>
          <a:noFill/>
          <a:ln cap="flat" cmpd="sng" w="9525">
            <a:solidFill>
              <a:schemeClr val="dk2"/>
            </a:solidFill>
            <a:prstDash val="solid"/>
            <a:round/>
            <a:headEnd len="lg" w="lg" type="none"/>
            <a:tailEnd len="lg" w="lg" type="none"/>
          </a:ln>
        </p:spPr>
      </p:sp>
      <p:sp>
        <p:nvSpPr>
          <p:cNvPr id="1028" name="Shape 1028"/>
          <p:cNvSpPr/>
          <p:nvPr/>
        </p:nvSpPr>
        <p:spPr>
          <a:xfrm rot="-939706">
            <a:off x="1109666" y="2179557"/>
            <a:ext cx="152551" cy="31561"/>
          </a:xfrm>
          <a:custGeom>
            <a:pathLst>
              <a:path extrusionOk="0" h="874" w="4572">
                <a:moveTo>
                  <a:pt x="0" y="112"/>
                </a:moveTo>
                <a:cubicBezTo>
                  <a:pt x="1498" y="-262"/>
                  <a:pt x="3056" y="571"/>
                  <a:pt x="4572" y="874"/>
                </a:cubicBezTo>
              </a:path>
            </a:pathLst>
          </a:custGeom>
          <a:noFill/>
          <a:ln cap="flat" cmpd="sng" w="9525">
            <a:solidFill>
              <a:schemeClr val="dk2"/>
            </a:solidFill>
            <a:prstDash val="solid"/>
            <a:round/>
            <a:headEnd len="lg" w="lg" type="none"/>
            <a:tailEnd len="lg" w="lg" type="none"/>
          </a:ln>
        </p:spPr>
      </p:sp>
      <p:sp>
        <p:nvSpPr>
          <p:cNvPr id="1029" name="Shape 1029"/>
          <p:cNvSpPr/>
          <p:nvPr/>
        </p:nvSpPr>
        <p:spPr>
          <a:xfrm rot="-939706">
            <a:off x="1125486" y="2232339"/>
            <a:ext cx="152551" cy="97896"/>
          </a:xfrm>
          <a:custGeom>
            <a:pathLst>
              <a:path extrusionOk="0" h="874" w="4572">
                <a:moveTo>
                  <a:pt x="0" y="112"/>
                </a:moveTo>
                <a:cubicBezTo>
                  <a:pt x="1498" y="-262"/>
                  <a:pt x="3056" y="571"/>
                  <a:pt x="4572" y="874"/>
                </a:cubicBezTo>
              </a:path>
            </a:pathLst>
          </a:custGeom>
          <a:noFill/>
          <a:ln cap="flat" cmpd="sng" w="9525">
            <a:solidFill>
              <a:schemeClr val="dk2"/>
            </a:solidFill>
            <a:prstDash val="solid"/>
            <a:round/>
            <a:headEnd len="lg" w="lg" type="none"/>
            <a:tailEnd len="lg" w="lg" type="none"/>
          </a:ln>
        </p:spPr>
      </p:sp>
      <p:sp>
        <p:nvSpPr>
          <p:cNvPr id="1030" name="Shape 1030"/>
          <p:cNvSpPr/>
          <p:nvPr/>
        </p:nvSpPr>
        <p:spPr>
          <a:xfrm rot="-939706">
            <a:off x="1560823" y="2242526"/>
            <a:ext cx="152551" cy="97896"/>
          </a:xfrm>
          <a:custGeom>
            <a:pathLst>
              <a:path extrusionOk="0" h="874" w="4572">
                <a:moveTo>
                  <a:pt x="0" y="112"/>
                </a:moveTo>
                <a:cubicBezTo>
                  <a:pt x="1498" y="-262"/>
                  <a:pt x="3056" y="571"/>
                  <a:pt x="4572" y="874"/>
                </a:cubicBezTo>
              </a:path>
            </a:pathLst>
          </a:custGeom>
          <a:noFill/>
          <a:ln cap="flat" cmpd="sng" w="9525">
            <a:solidFill>
              <a:schemeClr val="dk2"/>
            </a:solidFill>
            <a:prstDash val="solid"/>
            <a:round/>
            <a:headEnd len="lg" w="lg" type="none"/>
            <a:tailEnd len="lg" w="lg" type="none"/>
          </a:ln>
        </p:spPr>
      </p:sp>
      <p:sp>
        <p:nvSpPr>
          <p:cNvPr id="1031" name="Shape 1031"/>
          <p:cNvSpPr/>
          <p:nvPr/>
        </p:nvSpPr>
        <p:spPr>
          <a:xfrm>
            <a:off x="1585950" y="1696458"/>
            <a:ext cx="104775" cy="18550"/>
          </a:xfrm>
          <a:custGeom>
            <a:pathLst>
              <a:path extrusionOk="0" h="742" w="4191">
                <a:moveTo>
                  <a:pt x="0" y="86"/>
                </a:moveTo>
                <a:cubicBezTo>
                  <a:pt x="1367" y="-256"/>
                  <a:pt x="2823" y="999"/>
                  <a:pt x="4191" y="657"/>
                </a:cubicBezTo>
              </a:path>
            </a:pathLst>
          </a:custGeom>
          <a:noFill/>
          <a:ln cap="flat" cmpd="sng" w="9525">
            <a:solidFill>
              <a:schemeClr val="dk2"/>
            </a:solidFill>
            <a:prstDash val="solid"/>
            <a:round/>
            <a:headEnd len="lg" w="lg" type="none"/>
            <a:tailEnd len="lg" w="lg" type="none"/>
          </a:ln>
        </p:spPr>
      </p:sp>
      <p:sp>
        <p:nvSpPr>
          <p:cNvPr id="1032" name="Shape 1032"/>
          <p:cNvSpPr/>
          <p:nvPr/>
        </p:nvSpPr>
        <p:spPr>
          <a:xfrm>
            <a:off x="438175" y="2425108"/>
            <a:ext cx="128600" cy="16450"/>
          </a:xfrm>
          <a:custGeom>
            <a:pathLst>
              <a:path extrusionOk="0" h="658" w="5144">
                <a:moveTo>
                  <a:pt x="0" y="658"/>
                </a:moveTo>
                <a:cubicBezTo>
                  <a:pt x="1462" y="-256"/>
                  <a:pt x="3418" y="86"/>
                  <a:pt x="5144" y="86"/>
                </a:cubicBezTo>
              </a:path>
            </a:pathLst>
          </a:custGeom>
          <a:noFill/>
          <a:ln cap="flat" cmpd="sng" w="9525">
            <a:solidFill>
              <a:schemeClr val="dk2"/>
            </a:solidFill>
            <a:prstDash val="solid"/>
            <a:round/>
            <a:headEnd len="lg" w="lg" type="none"/>
            <a:tailEnd len="lg" w="lg" type="none"/>
          </a:ln>
        </p:spPr>
      </p:sp>
      <p:sp>
        <p:nvSpPr>
          <p:cNvPr id="1033" name="Shape 1033"/>
          <p:cNvSpPr/>
          <p:nvPr/>
        </p:nvSpPr>
        <p:spPr>
          <a:xfrm>
            <a:off x="433425" y="2508225"/>
            <a:ext cx="157150" cy="47625"/>
          </a:xfrm>
          <a:custGeom>
            <a:pathLst>
              <a:path extrusionOk="0" h="1905" w="6286">
                <a:moveTo>
                  <a:pt x="0" y="1905"/>
                </a:moveTo>
                <a:cubicBezTo>
                  <a:pt x="1401" y="222"/>
                  <a:pt x="4161" y="529"/>
                  <a:pt x="6286" y="0"/>
                </a:cubicBezTo>
              </a:path>
            </a:pathLst>
          </a:custGeom>
          <a:noFill/>
          <a:ln cap="flat" cmpd="sng" w="9525">
            <a:solidFill>
              <a:schemeClr val="dk2"/>
            </a:solidFill>
            <a:prstDash val="solid"/>
            <a:round/>
            <a:headEnd len="lg" w="lg" type="none"/>
            <a:tailEnd len="lg" w="lg" type="none"/>
          </a:ln>
        </p:spPr>
      </p:sp>
      <p:sp>
        <p:nvSpPr>
          <p:cNvPr id="1034" name="Shape 1034"/>
          <p:cNvSpPr/>
          <p:nvPr/>
        </p:nvSpPr>
        <p:spPr>
          <a:xfrm>
            <a:off x="466750" y="2755875"/>
            <a:ext cx="19050" cy="9525"/>
          </a:xfrm>
          <a:custGeom>
            <a:pathLst>
              <a:path extrusionOk="0" h="381" w="762">
                <a:moveTo>
                  <a:pt x="762" y="0"/>
                </a:moveTo>
                <a:cubicBezTo>
                  <a:pt x="381" y="190"/>
                  <a:pt x="381" y="190"/>
                  <a:pt x="0" y="381"/>
                </a:cubicBezTo>
              </a:path>
            </a:pathLst>
          </a:custGeom>
          <a:noFill/>
          <a:ln cap="flat" cmpd="sng" w="9525">
            <a:solidFill>
              <a:schemeClr val="dk2"/>
            </a:solidFill>
            <a:prstDash val="solid"/>
            <a:round/>
            <a:headEnd len="lg" w="lg" type="none"/>
            <a:tailEnd len="lg" w="lg" type="none"/>
          </a:ln>
        </p:spPr>
      </p:sp>
      <p:sp>
        <p:nvSpPr>
          <p:cNvPr id="1035" name="Shape 1035"/>
          <p:cNvSpPr/>
          <p:nvPr/>
        </p:nvSpPr>
        <p:spPr>
          <a:xfrm>
            <a:off x="547725" y="2746350"/>
            <a:ext cx="4750" cy="19050"/>
          </a:xfrm>
          <a:custGeom>
            <a:pathLst>
              <a:path extrusionOk="0" h="762" w="190">
                <a:moveTo>
                  <a:pt x="190" y="0"/>
                </a:moveTo>
                <a:cubicBezTo>
                  <a:pt x="95" y="381"/>
                  <a:pt x="95" y="381"/>
                  <a:pt x="0" y="762"/>
                </a:cubicBezTo>
              </a:path>
            </a:pathLst>
          </a:custGeom>
          <a:noFill/>
          <a:ln cap="flat" cmpd="sng" w="9525">
            <a:solidFill>
              <a:schemeClr val="dk2"/>
            </a:solidFill>
            <a:prstDash val="solid"/>
            <a:round/>
            <a:headEnd len="lg" w="lg" type="none"/>
            <a:tailEnd len="lg" w="lg" type="none"/>
          </a:ln>
        </p:spPr>
      </p:sp>
      <p:sp>
        <p:nvSpPr>
          <p:cNvPr id="1036" name="Shape 1036"/>
          <p:cNvSpPr/>
          <p:nvPr/>
        </p:nvSpPr>
        <p:spPr>
          <a:xfrm>
            <a:off x="457225" y="2813025"/>
            <a:ext cx="123825" cy="29250"/>
          </a:xfrm>
          <a:custGeom>
            <a:pathLst>
              <a:path extrusionOk="0" h="1170" w="4953">
                <a:moveTo>
                  <a:pt x="0" y="190"/>
                </a:moveTo>
                <a:cubicBezTo>
                  <a:pt x="522" y="1757"/>
                  <a:pt x="3784" y="1168"/>
                  <a:pt x="4953" y="0"/>
                </a:cubicBezTo>
              </a:path>
            </a:pathLst>
          </a:custGeom>
          <a:noFill/>
          <a:ln cap="flat" cmpd="sng" w="9525">
            <a:solidFill>
              <a:schemeClr val="dk2"/>
            </a:solidFill>
            <a:prstDash val="solid"/>
            <a:round/>
            <a:headEnd len="lg" w="lg" type="none"/>
            <a:tailEnd len="lg" w="lg" type="none"/>
          </a:ln>
        </p:spPr>
      </p:sp>
      <p:sp>
        <p:nvSpPr>
          <p:cNvPr id="1037" name="Shape 1037"/>
          <p:cNvSpPr/>
          <p:nvPr/>
        </p:nvSpPr>
        <p:spPr>
          <a:xfrm>
            <a:off x="1518400" y="2081900"/>
            <a:ext cx="123825" cy="37475"/>
          </a:xfrm>
          <a:custGeom>
            <a:pathLst>
              <a:path extrusionOk="0" h="1499" w="4953">
                <a:moveTo>
                  <a:pt x="0" y="254"/>
                </a:moveTo>
                <a:cubicBezTo>
                  <a:pt x="1355" y="-763"/>
                  <a:pt x="3308" y="1806"/>
                  <a:pt x="4953" y="1397"/>
                </a:cubicBezTo>
              </a:path>
            </a:pathLst>
          </a:custGeom>
          <a:noFill/>
          <a:ln cap="flat" cmpd="sng" w="9525">
            <a:solidFill>
              <a:schemeClr val="dk2"/>
            </a:solidFill>
            <a:prstDash val="solid"/>
            <a:round/>
            <a:headEnd len="lg" w="lg" type="none"/>
            <a:tailEnd len="lg" w="lg" type="none"/>
          </a:ln>
        </p:spPr>
      </p:sp>
      <p:sp>
        <p:nvSpPr>
          <p:cNvPr id="1038" name="Shape 1038"/>
          <p:cNvSpPr/>
          <p:nvPr/>
        </p:nvSpPr>
        <p:spPr>
          <a:xfrm>
            <a:off x="3537700" y="1516325"/>
            <a:ext cx="161925" cy="57150"/>
          </a:xfrm>
          <a:custGeom>
            <a:pathLst>
              <a:path extrusionOk="0" h="2286" w="6477">
                <a:moveTo>
                  <a:pt x="0" y="2286"/>
                </a:moveTo>
                <a:cubicBezTo>
                  <a:pt x="1023" y="237"/>
                  <a:pt x="5046" y="1787"/>
                  <a:pt x="6477" y="0"/>
                </a:cubicBezTo>
              </a:path>
            </a:pathLst>
          </a:custGeom>
          <a:noFill/>
          <a:ln cap="flat" cmpd="sng" w="9525">
            <a:solidFill>
              <a:schemeClr val="dk2"/>
            </a:solidFill>
            <a:prstDash val="solid"/>
            <a:round/>
            <a:headEnd len="lg" w="lg" type="none"/>
            <a:tailEnd len="lg" w="lg" type="none"/>
          </a:ln>
        </p:spPr>
      </p:sp>
      <p:sp>
        <p:nvSpPr>
          <p:cNvPr id="1039" name="Shape 1039"/>
          <p:cNvSpPr/>
          <p:nvPr/>
        </p:nvSpPr>
        <p:spPr>
          <a:xfrm>
            <a:off x="3558475" y="1604200"/>
            <a:ext cx="171450" cy="14300"/>
          </a:xfrm>
          <a:custGeom>
            <a:pathLst>
              <a:path extrusionOk="0" h="572" w="6858">
                <a:moveTo>
                  <a:pt x="0" y="572"/>
                </a:moveTo>
                <a:cubicBezTo>
                  <a:pt x="2293" y="572"/>
                  <a:pt x="4608" y="451"/>
                  <a:pt x="6858" y="0"/>
                </a:cubicBezTo>
              </a:path>
            </a:pathLst>
          </a:custGeom>
          <a:noFill/>
          <a:ln cap="flat" cmpd="sng" w="9525">
            <a:solidFill>
              <a:schemeClr val="dk2"/>
            </a:solidFill>
            <a:prstDash val="solid"/>
            <a:round/>
            <a:headEnd len="lg" w="lg" type="none"/>
            <a:tailEnd len="lg" w="lg" type="none"/>
          </a:ln>
        </p:spPr>
      </p:sp>
      <p:sp>
        <p:nvSpPr>
          <p:cNvPr id="1040" name="Shape 1040"/>
          <p:cNvSpPr/>
          <p:nvPr/>
        </p:nvSpPr>
        <p:spPr>
          <a:xfrm>
            <a:off x="6386975" y="1411575"/>
            <a:ext cx="104775" cy="28575"/>
          </a:xfrm>
          <a:custGeom>
            <a:pathLst>
              <a:path extrusionOk="0" h="1143" w="4191">
                <a:moveTo>
                  <a:pt x="0" y="1143"/>
                </a:moveTo>
                <a:cubicBezTo>
                  <a:pt x="869" y="-15"/>
                  <a:pt x="2786" y="352"/>
                  <a:pt x="4191" y="0"/>
                </a:cubicBezTo>
              </a:path>
            </a:pathLst>
          </a:custGeom>
          <a:noFill/>
          <a:ln cap="flat" cmpd="sng" w="9525">
            <a:solidFill>
              <a:schemeClr val="dk2"/>
            </a:solidFill>
            <a:prstDash val="solid"/>
            <a:round/>
            <a:headEnd len="lg" w="lg" type="none"/>
            <a:tailEnd len="lg" w="lg" type="none"/>
          </a:ln>
        </p:spPr>
      </p:sp>
      <p:sp>
        <p:nvSpPr>
          <p:cNvPr id="1041" name="Shape 1041"/>
          <p:cNvSpPr/>
          <p:nvPr/>
        </p:nvSpPr>
        <p:spPr>
          <a:xfrm>
            <a:off x="6387850" y="1558144"/>
            <a:ext cx="128575" cy="14925"/>
          </a:xfrm>
          <a:custGeom>
            <a:pathLst>
              <a:path extrusionOk="0" h="597" w="5143">
                <a:moveTo>
                  <a:pt x="0" y="597"/>
                </a:moveTo>
                <a:cubicBezTo>
                  <a:pt x="1346" y="-480"/>
                  <a:pt x="3441" y="309"/>
                  <a:pt x="5143" y="25"/>
                </a:cubicBezTo>
              </a:path>
            </a:pathLst>
          </a:custGeom>
          <a:noFill/>
          <a:ln cap="flat" cmpd="sng" w="9525">
            <a:solidFill>
              <a:schemeClr val="dk2"/>
            </a:solidFill>
            <a:prstDash val="solid"/>
            <a:round/>
            <a:headEnd len="lg" w="lg" type="none"/>
            <a:tailEnd len="lg" w="lg" type="none"/>
          </a:ln>
        </p:spPr>
      </p:sp>
      <p:sp>
        <p:nvSpPr>
          <p:cNvPr id="1042" name="Shape 1042"/>
          <p:cNvSpPr/>
          <p:nvPr/>
        </p:nvSpPr>
        <p:spPr>
          <a:xfrm>
            <a:off x="6368800" y="1699624"/>
            <a:ext cx="133350" cy="25850"/>
          </a:xfrm>
          <a:custGeom>
            <a:pathLst>
              <a:path extrusionOk="0" h="1034" w="5334">
                <a:moveTo>
                  <a:pt x="0" y="1034"/>
                </a:moveTo>
                <a:cubicBezTo>
                  <a:pt x="1277" y="-243"/>
                  <a:pt x="3527" y="81"/>
                  <a:pt x="5334" y="81"/>
                </a:cubicBezTo>
              </a:path>
            </a:pathLst>
          </a:custGeom>
          <a:noFill/>
          <a:ln cap="flat" cmpd="sng" w="9525">
            <a:solidFill>
              <a:schemeClr val="dk2"/>
            </a:solidFill>
            <a:prstDash val="solid"/>
            <a:round/>
            <a:headEnd len="lg" w="lg" type="none"/>
            <a:tailEnd len="lg" w="lg" type="none"/>
          </a:ln>
        </p:spPr>
      </p:sp>
      <p:sp>
        <p:nvSpPr>
          <p:cNvPr id="1043" name="Shape 1043"/>
          <p:cNvSpPr/>
          <p:nvPr/>
        </p:nvSpPr>
        <p:spPr>
          <a:xfrm>
            <a:off x="6387850" y="1847728"/>
            <a:ext cx="119050" cy="15850"/>
          </a:xfrm>
          <a:custGeom>
            <a:pathLst>
              <a:path extrusionOk="0" h="634" w="4762">
                <a:moveTo>
                  <a:pt x="0" y="634"/>
                </a:moveTo>
                <a:cubicBezTo>
                  <a:pt x="1370" y="-188"/>
                  <a:pt x="3163" y="63"/>
                  <a:pt x="4762" y="63"/>
                </a:cubicBezTo>
              </a:path>
            </a:pathLst>
          </a:custGeom>
          <a:noFill/>
          <a:ln cap="flat" cmpd="sng" w="9525">
            <a:solidFill>
              <a:schemeClr val="dk2"/>
            </a:solidFill>
            <a:prstDash val="solid"/>
            <a:round/>
            <a:headEnd len="lg" w="lg" type="none"/>
            <a:tailEnd len="lg" w="lg" type="none"/>
          </a:ln>
        </p:spPr>
      </p:sp>
      <p:sp>
        <p:nvSpPr>
          <p:cNvPr id="1044" name="Shape 1044"/>
          <p:cNvSpPr/>
          <p:nvPr/>
        </p:nvSpPr>
        <p:spPr>
          <a:xfrm>
            <a:off x="6378325" y="1920443"/>
            <a:ext cx="133350" cy="38375"/>
          </a:xfrm>
          <a:custGeom>
            <a:pathLst>
              <a:path extrusionOk="0" h="1535" w="5334">
                <a:moveTo>
                  <a:pt x="0" y="1535"/>
                </a:moveTo>
                <a:cubicBezTo>
                  <a:pt x="1217" y="165"/>
                  <a:pt x="3571" y="-301"/>
                  <a:pt x="5334" y="202"/>
                </a:cubicBezTo>
              </a:path>
            </a:pathLst>
          </a:custGeom>
          <a:noFill/>
          <a:ln cap="flat" cmpd="sng" w="9525">
            <a:solidFill>
              <a:schemeClr val="dk2"/>
            </a:solidFill>
            <a:prstDash val="solid"/>
            <a:round/>
            <a:headEnd len="lg" w="lg" type="none"/>
            <a:tailEnd len="lg" w="lg" type="none"/>
          </a:ln>
        </p:spPr>
      </p:sp>
      <p:sp>
        <p:nvSpPr>
          <p:cNvPr id="1045" name="Shape 1045"/>
          <p:cNvSpPr/>
          <p:nvPr/>
        </p:nvSpPr>
        <p:spPr>
          <a:xfrm>
            <a:off x="3845100" y="1684671"/>
            <a:ext cx="109525" cy="17800"/>
          </a:xfrm>
          <a:custGeom>
            <a:pathLst>
              <a:path extrusionOk="0" h="712" w="4381">
                <a:moveTo>
                  <a:pt x="0" y="712"/>
                </a:moveTo>
                <a:cubicBezTo>
                  <a:pt x="1360" y="167"/>
                  <a:pt x="3069" y="-324"/>
                  <a:pt x="4381" y="331"/>
                </a:cubicBezTo>
              </a:path>
            </a:pathLst>
          </a:custGeom>
          <a:noFill/>
          <a:ln cap="flat" cmpd="sng" w="9525">
            <a:solidFill>
              <a:schemeClr val="dk2"/>
            </a:solidFill>
            <a:prstDash val="solid"/>
            <a:round/>
            <a:headEnd len="lg" w="lg" type="none"/>
            <a:tailEnd len="lg" w="lg" type="none"/>
          </a:ln>
        </p:spPr>
      </p:sp>
      <p:sp>
        <p:nvSpPr>
          <p:cNvPr id="1046" name="Shape 1046"/>
          <p:cNvSpPr/>
          <p:nvPr/>
        </p:nvSpPr>
        <p:spPr>
          <a:xfrm>
            <a:off x="3836000" y="1774942"/>
            <a:ext cx="104775" cy="17600"/>
          </a:xfrm>
          <a:custGeom>
            <a:pathLst>
              <a:path extrusionOk="0" h="704" w="4191">
                <a:moveTo>
                  <a:pt x="0" y="704"/>
                </a:moveTo>
                <a:cubicBezTo>
                  <a:pt x="880" y="-397"/>
                  <a:pt x="2781" y="132"/>
                  <a:pt x="4191" y="132"/>
                </a:cubicBezTo>
              </a:path>
            </a:pathLst>
          </a:custGeom>
          <a:noFill/>
          <a:ln cap="flat" cmpd="sng" w="9525">
            <a:solidFill>
              <a:schemeClr val="dk2"/>
            </a:solidFill>
            <a:prstDash val="solid"/>
            <a:round/>
            <a:headEnd len="lg" w="lg" type="none"/>
            <a:tailEnd len="lg" w="lg" type="none"/>
          </a:ln>
        </p:spPr>
      </p:sp>
      <p:sp>
        <p:nvSpPr>
          <p:cNvPr id="1047" name="Shape 1047"/>
          <p:cNvSpPr/>
          <p:nvPr/>
        </p:nvSpPr>
        <p:spPr>
          <a:xfrm>
            <a:off x="3845525" y="1825875"/>
            <a:ext cx="142875" cy="42875"/>
          </a:xfrm>
          <a:custGeom>
            <a:pathLst>
              <a:path extrusionOk="0" h="1715" w="5715">
                <a:moveTo>
                  <a:pt x="0" y="1715"/>
                </a:moveTo>
                <a:cubicBezTo>
                  <a:pt x="1406" y="308"/>
                  <a:pt x="3785" y="483"/>
                  <a:pt x="5715" y="0"/>
                </a:cubicBezTo>
              </a:path>
            </a:pathLst>
          </a:custGeom>
          <a:noFill/>
          <a:ln cap="flat" cmpd="sng" w="9525">
            <a:solidFill>
              <a:schemeClr val="dk2"/>
            </a:solidFill>
            <a:prstDash val="solid"/>
            <a:round/>
            <a:headEnd len="lg" w="lg" type="none"/>
            <a:tailEnd len="lg" w="lg" type="none"/>
          </a:ln>
        </p:spPr>
      </p:sp>
      <p:sp>
        <p:nvSpPr>
          <p:cNvPr id="1048" name="Shape 1048"/>
          <p:cNvSpPr/>
          <p:nvPr/>
        </p:nvSpPr>
        <p:spPr>
          <a:xfrm>
            <a:off x="4159850" y="1411550"/>
            <a:ext cx="142875" cy="90475"/>
          </a:xfrm>
          <a:custGeom>
            <a:pathLst>
              <a:path extrusionOk="0" h="3619" w="5715">
                <a:moveTo>
                  <a:pt x="0" y="3619"/>
                </a:moveTo>
                <a:cubicBezTo>
                  <a:pt x="1008" y="1602"/>
                  <a:pt x="4271" y="1732"/>
                  <a:pt x="5715" y="0"/>
                </a:cubicBezTo>
              </a:path>
            </a:pathLst>
          </a:custGeom>
          <a:noFill/>
          <a:ln cap="flat" cmpd="sng" w="9525">
            <a:solidFill>
              <a:schemeClr val="dk2"/>
            </a:solidFill>
            <a:prstDash val="solid"/>
            <a:round/>
            <a:headEnd len="lg" w="lg" type="none"/>
            <a:tailEnd len="lg" w="lg" type="none"/>
          </a:ln>
        </p:spPr>
      </p:sp>
      <p:sp>
        <p:nvSpPr>
          <p:cNvPr id="1049" name="Shape 1049"/>
          <p:cNvSpPr/>
          <p:nvPr/>
        </p:nvSpPr>
        <p:spPr>
          <a:xfrm>
            <a:off x="4197950" y="1521075"/>
            <a:ext cx="114300" cy="71450"/>
          </a:xfrm>
          <a:custGeom>
            <a:pathLst>
              <a:path extrusionOk="0" h="2858" w="4572">
                <a:moveTo>
                  <a:pt x="0" y="2858"/>
                </a:moveTo>
                <a:cubicBezTo>
                  <a:pt x="1453" y="1801"/>
                  <a:pt x="2989" y="852"/>
                  <a:pt x="4572" y="0"/>
                </a:cubicBezTo>
              </a:path>
            </a:pathLst>
          </a:custGeom>
          <a:noFill/>
          <a:ln cap="flat" cmpd="sng" w="9525">
            <a:solidFill>
              <a:schemeClr val="dk2"/>
            </a:solidFill>
            <a:prstDash val="solid"/>
            <a:round/>
            <a:headEnd len="lg" w="lg" type="none"/>
            <a:tailEnd len="lg" w="lg" type="none"/>
          </a:ln>
        </p:spPr>
      </p:sp>
      <p:sp>
        <p:nvSpPr>
          <p:cNvPr id="1050" name="Shape 1050"/>
          <p:cNvSpPr/>
          <p:nvPr/>
        </p:nvSpPr>
        <p:spPr>
          <a:xfrm>
            <a:off x="7402175" y="4504875"/>
            <a:ext cx="100000" cy="14275"/>
          </a:xfrm>
          <a:custGeom>
            <a:pathLst>
              <a:path extrusionOk="0" h="571" w="4000">
                <a:moveTo>
                  <a:pt x="0" y="571"/>
                </a:moveTo>
                <a:cubicBezTo>
                  <a:pt x="1333" y="380"/>
                  <a:pt x="2666" y="190"/>
                  <a:pt x="4000" y="0"/>
                </a:cubicBezTo>
              </a:path>
            </a:pathLst>
          </a:custGeom>
          <a:noFill/>
          <a:ln cap="flat" cmpd="sng" w="9525">
            <a:solidFill>
              <a:schemeClr val="dk2"/>
            </a:solidFill>
            <a:prstDash val="solid"/>
            <a:round/>
            <a:headEnd len="lg" w="lg" type="none"/>
            <a:tailEnd len="lg" w="lg" type="none"/>
          </a:ln>
        </p:spPr>
      </p:sp>
      <p:sp>
        <p:nvSpPr>
          <p:cNvPr id="1051" name="Shape 1051"/>
          <p:cNvSpPr/>
          <p:nvPr/>
        </p:nvSpPr>
        <p:spPr>
          <a:xfrm>
            <a:off x="4607525" y="1702050"/>
            <a:ext cx="95250" cy="19050"/>
          </a:xfrm>
          <a:custGeom>
            <a:pathLst>
              <a:path extrusionOk="0" h="762" w="3810">
                <a:moveTo>
                  <a:pt x="0" y="762"/>
                </a:moveTo>
                <a:cubicBezTo>
                  <a:pt x="1098" y="75"/>
                  <a:pt x="2597" y="455"/>
                  <a:pt x="3810" y="0"/>
                </a:cubicBezTo>
              </a:path>
            </a:pathLst>
          </a:custGeom>
          <a:noFill/>
          <a:ln cap="flat" cmpd="sng" w="9525">
            <a:solidFill>
              <a:schemeClr val="dk2"/>
            </a:solidFill>
            <a:prstDash val="solid"/>
            <a:round/>
            <a:headEnd len="lg" w="lg" type="none"/>
            <a:tailEnd len="lg" w="lg" type="none"/>
          </a:ln>
        </p:spPr>
      </p:sp>
      <p:sp>
        <p:nvSpPr>
          <p:cNvPr id="1052" name="Shape 1052"/>
          <p:cNvSpPr/>
          <p:nvPr/>
        </p:nvSpPr>
        <p:spPr>
          <a:xfrm>
            <a:off x="4250350" y="1859225"/>
            <a:ext cx="90475" cy="9525"/>
          </a:xfrm>
          <a:custGeom>
            <a:pathLst>
              <a:path extrusionOk="0" h="381" w="3619">
                <a:moveTo>
                  <a:pt x="0" y="381"/>
                </a:moveTo>
                <a:cubicBezTo>
                  <a:pt x="1009" y="-291"/>
                  <a:pt x="2492" y="450"/>
                  <a:pt x="3619" y="0"/>
                </a:cubicBezTo>
              </a:path>
            </a:pathLst>
          </a:custGeom>
          <a:noFill/>
          <a:ln cap="flat" cmpd="sng" w="9525">
            <a:solidFill>
              <a:schemeClr val="dk2"/>
            </a:solidFill>
            <a:prstDash val="solid"/>
            <a:round/>
            <a:headEnd len="lg" w="lg" type="none"/>
            <a:tailEnd len="lg" w="lg" type="none"/>
          </a:ln>
        </p:spPr>
      </p:sp>
      <p:sp>
        <p:nvSpPr>
          <p:cNvPr id="1053" name="Shape 1053"/>
          <p:cNvSpPr/>
          <p:nvPr/>
        </p:nvSpPr>
        <p:spPr>
          <a:xfrm>
            <a:off x="4250350" y="1952524"/>
            <a:ext cx="123825" cy="11475"/>
          </a:xfrm>
          <a:custGeom>
            <a:pathLst>
              <a:path extrusionOk="0" h="459" w="4953">
                <a:moveTo>
                  <a:pt x="0" y="459"/>
                </a:moveTo>
                <a:cubicBezTo>
                  <a:pt x="1347" y="-504"/>
                  <a:pt x="3346" y="478"/>
                  <a:pt x="4953" y="78"/>
                </a:cubicBezTo>
              </a:path>
            </a:pathLst>
          </a:custGeom>
          <a:noFill/>
          <a:ln cap="flat" cmpd="sng" w="9525">
            <a:solidFill>
              <a:schemeClr val="dk2"/>
            </a:solidFill>
            <a:prstDash val="solid"/>
            <a:round/>
            <a:headEnd len="lg" w="lg" type="none"/>
            <a:tailEnd len="lg" w="lg" type="none"/>
          </a:ln>
        </p:spPr>
      </p:sp>
      <p:sp>
        <p:nvSpPr>
          <p:cNvPr id="1054" name="Shape 1054"/>
          <p:cNvSpPr/>
          <p:nvPr/>
        </p:nvSpPr>
        <p:spPr>
          <a:xfrm>
            <a:off x="4264625" y="1906850"/>
            <a:ext cx="95250" cy="23800"/>
          </a:xfrm>
          <a:custGeom>
            <a:pathLst>
              <a:path extrusionOk="0" h="952" w="3810">
                <a:moveTo>
                  <a:pt x="0" y="952"/>
                </a:moveTo>
                <a:cubicBezTo>
                  <a:pt x="674" y="-170"/>
                  <a:pt x="2639" y="585"/>
                  <a:pt x="3810" y="0"/>
                </a:cubicBezTo>
              </a:path>
            </a:pathLst>
          </a:custGeom>
          <a:noFill/>
          <a:ln cap="flat" cmpd="sng" w="9525">
            <a:solidFill>
              <a:schemeClr val="dk2"/>
            </a:solidFill>
            <a:prstDash val="solid"/>
            <a:round/>
            <a:headEnd len="lg" w="lg" type="none"/>
            <a:tailEnd len="lg" w="lg" type="none"/>
          </a:ln>
        </p:spPr>
      </p:sp>
      <p:sp>
        <p:nvSpPr>
          <p:cNvPr id="1055" name="Shape 1055"/>
          <p:cNvSpPr/>
          <p:nvPr/>
        </p:nvSpPr>
        <p:spPr>
          <a:xfrm>
            <a:off x="7692600" y="4681425"/>
            <a:ext cx="157150" cy="28575"/>
          </a:xfrm>
          <a:custGeom>
            <a:pathLst>
              <a:path extrusionOk="0" h="1143" w="6286">
                <a:moveTo>
                  <a:pt x="0" y="1143"/>
                </a:moveTo>
                <a:cubicBezTo>
                  <a:pt x="1751" y="-69"/>
                  <a:pt x="4623" y="1330"/>
                  <a:pt x="6286" y="0"/>
                </a:cubicBezTo>
              </a:path>
            </a:pathLst>
          </a:custGeom>
          <a:noFill/>
          <a:ln cap="flat" cmpd="sng" w="9525">
            <a:solidFill>
              <a:schemeClr val="dk2"/>
            </a:solidFill>
            <a:prstDash val="solid"/>
            <a:round/>
            <a:headEnd len="lg" w="lg" type="none"/>
            <a:tailEnd len="lg" w="lg" type="none"/>
          </a:ln>
        </p:spPr>
      </p:sp>
      <p:sp>
        <p:nvSpPr>
          <p:cNvPr id="1056" name="Shape 1056"/>
          <p:cNvSpPr/>
          <p:nvPr/>
        </p:nvSpPr>
        <p:spPr>
          <a:xfrm>
            <a:off x="4959950" y="2364050"/>
            <a:ext cx="123825" cy="42850"/>
          </a:xfrm>
          <a:custGeom>
            <a:pathLst>
              <a:path extrusionOk="0" h="1714" w="4953">
                <a:moveTo>
                  <a:pt x="0" y="1714"/>
                </a:moveTo>
                <a:cubicBezTo>
                  <a:pt x="1150" y="399"/>
                  <a:pt x="3205" y="0"/>
                  <a:pt x="4953" y="0"/>
                </a:cubicBezTo>
              </a:path>
            </a:pathLst>
          </a:custGeom>
          <a:noFill/>
          <a:ln cap="flat" cmpd="sng" w="9525">
            <a:solidFill>
              <a:schemeClr val="dk2"/>
            </a:solidFill>
            <a:prstDash val="solid"/>
            <a:round/>
            <a:headEnd len="lg" w="lg" type="none"/>
            <a:tailEnd len="lg" w="lg" type="none"/>
          </a:ln>
        </p:spPr>
      </p:sp>
      <p:sp>
        <p:nvSpPr>
          <p:cNvPr id="1057" name="Shape 1057"/>
          <p:cNvSpPr/>
          <p:nvPr/>
        </p:nvSpPr>
        <p:spPr>
          <a:xfrm>
            <a:off x="4945675" y="2464050"/>
            <a:ext cx="133350" cy="38100"/>
          </a:xfrm>
          <a:custGeom>
            <a:pathLst>
              <a:path extrusionOk="0" h="1524" w="5334">
                <a:moveTo>
                  <a:pt x="0" y="1524"/>
                </a:moveTo>
                <a:cubicBezTo>
                  <a:pt x="1374" y="287"/>
                  <a:pt x="3540" y="448"/>
                  <a:pt x="5334" y="0"/>
                </a:cubicBezTo>
              </a:path>
            </a:pathLst>
          </a:custGeom>
          <a:noFill/>
          <a:ln cap="flat" cmpd="sng" w="9525">
            <a:solidFill>
              <a:schemeClr val="dk2"/>
            </a:solidFill>
            <a:prstDash val="solid"/>
            <a:round/>
            <a:headEnd len="lg" w="lg" type="none"/>
            <a:tailEnd len="lg" w="lg" type="none"/>
          </a:ln>
        </p:spPr>
      </p:sp>
      <p:sp>
        <p:nvSpPr>
          <p:cNvPr id="1058" name="Shape 1058"/>
          <p:cNvSpPr/>
          <p:nvPr/>
        </p:nvSpPr>
        <p:spPr>
          <a:xfrm>
            <a:off x="3978875" y="2130675"/>
            <a:ext cx="119075" cy="19050"/>
          </a:xfrm>
          <a:custGeom>
            <a:pathLst>
              <a:path extrusionOk="0" h="762" w="4763">
                <a:moveTo>
                  <a:pt x="0" y="762"/>
                </a:moveTo>
                <a:cubicBezTo>
                  <a:pt x="1255" y="-242"/>
                  <a:pt x="3186" y="315"/>
                  <a:pt x="4763" y="0"/>
                </a:cubicBezTo>
              </a:path>
            </a:pathLst>
          </a:custGeom>
          <a:noFill/>
          <a:ln cap="flat" cmpd="sng" w="9525">
            <a:solidFill>
              <a:schemeClr val="dk2"/>
            </a:solidFill>
            <a:prstDash val="solid"/>
            <a:round/>
            <a:headEnd len="lg" w="lg" type="none"/>
            <a:tailEnd len="lg" w="lg" type="none"/>
          </a:ln>
        </p:spPr>
      </p:sp>
      <p:sp>
        <p:nvSpPr>
          <p:cNvPr id="1059" name="Shape 1059"/>
          <p:cNvSpPr/>
          <p:nvPr/>
        </p:nvSpPr>
        <p:spPr>
          <a:xfrm>
            <a:off x="3959825" y="2258122"/>
            <a:ext cx="71450" cy="15425"/>
          </a:xfrm>
          <a:custGeom>
            <a:pathLst>
              <a:path extrusionOk="0" h="617" w="2858">
                <a:moveTo>
                  <a:pt x="0" y="617"/>
                </a:moveTo>
                <a:cubicBezTo>
                  <a:pt x="840" y="150"/>
                  <a:pt x="1998" y="-193"/>
                  <a:pt x="2858" y="236"/>
                </a:cubicBezTo>
              </a:path>
            </a:pathLst>
          </a:custGeom>
          <a:noFill/>
          <a:ln cap="flat" cmpd="sng" w="9525">
            <a:solidFill>
              <a:schemeClr val="dk2"/>
            </a:solidFill>
            <a:prstDash val="solid"/>
            <a:round/>
            <a:headEnd len="lg" w="lg" type="none"/>
            <a:tailEnd len="lg" w="lg" type="none"/>
          </a:ln>
        </p:spPr>
      </p:sp>
      <p:sp>
        <p:nvSpPr>
          <p:cNvPr id="1060" name="Shape 1060"/>
          <p:cNvSpPr/>
          <p:nvPr/>
        </p:nvSpPr>
        <p:spPr>
          <a:xfrm>
            <a:off x="6372675" y="2337371"/>
            <a:ext cx="138100" cy="35650"/>
          </a:xfrm>
          <a:custGeom>
            <a:pathLst>
              <a:path extrusionOk="0" h="1426" w="5524">
                <a:moveTo>
                  <a:pt x="0" y="93"/>
                </a:moveTo>
                <a:cubicBezTo>
                  <a:pt x="1857" y="-279"/>
                  <a:pt x="3629" y="1426"/>
                  <a:pt x="5524" y="1426"/>
                </a:cubicBezTo>
              </a:path>
            </a:pathLst>
          </a:custGeom>
          <a:noFill/>
          <a:ln cap="flat" cmpd="sng" w="9525">
            <a:solidFill>
              <a:schemeClr val="dk2"/>
            </a:solidFill>
            <a:prstDash val="solid"/>
            <a:round/>
            <a:headEnd len="lg" w="lg" type="none"/>
            <a:tailEnd len="lg" w="lg" type="none"/>
          </a:ln>
        </p:spPr>
      </p:sp>
      <p:sp>
        <p:nvSpPr>
          <p:cNvPr id="1061" name="Shape 1061"/>
          <p:cNvSpPr/>
          <p:nvPr/>
        </p:nvSpPr>
        <p:spPr>
          <a:xfrm>
            <a:off x="6344100" y="2446579"/>
            <a:ext cx="128575" cy="21700"/>
          </a:xfrm>
          <a:custGeom>
            <a:pathLst>
              <a:path extrusionOk="0" h="868" w="5143">
                <a:moveTo>
                  <a:pt x="0" y="297"/>
                </a:moveTo>
                <a:cubicBezTo>
                  <a:pt x="1507" y="-541"/>
                  <a:pt x="3431" y="654"/>
                  <a:pt x="5143" y="868"/>
                </a:cubicBezTo>
              </a:path>
            </a:pathLst>
          </a:custGeom>
          <a:noFill/>
          <a:ln cap="flat" cmpd="sng" w="9525">
            <a:solidFill>
              <a:schemeClr val="dk2"/>
            </a:solidFill>
            <a:prstDash val="solid"/>
            <a:round/>
            <a:headEnd len="lg" w="lg" type="none"/>
            <a:tailEnd len="lg" w="lg" type="none"/>
          </a:ln>
        </p:spPr>
      </p:sp>
      <p:sp>
        <p:nvSpPr>
          <p:cNvPr id="1062" name="Shape 1062"/>
          <p:cNvSpPr/>
          <p:nvPr/>
        </p:nvSpPr>
        <p:spPr>
          <a:xfrm>
            <a:off x="3555025" y="2559300"/>
            <a:ext cx="128575" cy="47625"/>
          </a:xfrm>
          <a:custGeom>
            <a:pathLst>
              <a:path extrusionOk="0" h="1905" w="5143">
                <a:moveTo>
                  <a:pt x="0" y="1905"/>
                </a:moveTo>
                <a:cubicBezTo>
                  <a:pt x="940" y="337"/>
                  <a:pt x="3385" y="502"/>
                  <a:pt x="5143" y="0"/>
                </a:cubicBezTo>
              </a:path>
            </a:pathLst>
          </a:custGeom>
          <a:noFill/>
          <a:ln cap="flat" cmpd="sng" w="9525">
            <a:solidFill>
              <a:schemeClr val="dk2"/>
            </a:solidFill>
            <a:prstDash val="solid"/>
            <a:round/>
            <a:headEnd len="lg" w="lg" type="none"/>
            <a:tailEnd len="lg" w="lg" type="none"/>
          </a:ln>
        </p:spPr>
      </p:sp>
      <p:sp>
        <p:nvSpPr>
          <p:cNvPr id="1063" name="Shape 1063"/>
          <p:cNvSpPr/>
          <p:nvPr/>
        </p:nvSpPr>
        <p:spPr>
          <a:xfrm>
            <a:off x="3578825" y="2645025"/>
            <a:ext cx="138125" cy="61925"/>
          </a:xfrm>
          <a:custGeom>
            <a:pathLst>
              <a:path extrusionOk="0" h="2477" w="5525">
                <a:moveTo>
                  <a:pt x="0" y="2477"/>
                </a:moveTo>
                <a:cubicBezTo>
                  <a:pt x="1329" y="958"/>
                  <a:pt x="3610" y="638"/>
                  <a:pt x="5525" y="0"/>
                </a:cubicBezTo>
              </a:path>
            </a:pathLst>
          </a:custGeom>
          <a:noFill/>
          <a:ln cap="flat" cmpd="sng" w="9525">
            <a:solidFill>
              <a:schemeClr val="dk2"/>
            </a:solidFill>
            <a:prstDash val="solid"/>
            <a:round/>
            <a:headEnd len="lg" w="lg" type="none"/>
            <a:tailEnd len="lg" w="lg" type="none"/>
          </a:ln>
        </p:spPr>
      </p:sp>
      <p:sp>
        <p:nvSpPr>
          <p:cNvPr id="1064" name="Shape 1064"/>
          <p:cNvSpPr/>
          <p:nvPr/>
        </p:nvSpPr>
        <p:spPr>
          <a:xfrm>
            <a:off x="4136050" y="2277599"/>
            <a:ext cx="114300" cy="34050"/>
          </a:xfrm>
          <a:custGeom>
            <a:pathLst>
              <a:path extrusionOk="0" h="1362" w="4572">
                <a:moveTo>
                  <a:pt x="0" y="1362"/>
                </a:moveTo>
                <a:cubicBezTo>
                  <a:pt x="933" y="116"/>
                  <a:pt x="3237" y="-391"/>
                  <a:pt x="4572" y="410"/>
                </a:cubicBezTo>
              </a:path>
            </a:pathLst>
          </a:custGeom>
          <a:noFill/>
          <a:ln cap="flat" cmpd="sng" w="9525">
            <a:solidFill>
              <a:schemeClr val="dk2"/>
            </a:solidFill>
            <a:prstDash val="solid"/>
            <a:round/>
            <a:headEnd len="lg" w="lg" type="none"/>
            <a:tailEnd len="lg" w="lg" type="none"/>
          </a:ln>
        </p:spPr>
      </p:sp>
      <p:sp>
        <p:nvSpPr>
          <p:cNvPr id="1065" name="Shape 1065"/>
          <p:cNvSpPr/>
          <p:nvPr/>
        </p:nvSpPr>
        <p:spPr>
          <a:xfrm>
            <a:off x="4150325" y="2345000"/>
            <a:ext cx="123825" cy="61900"/>
          </a:xfrm>
          <a:custGeom>
            <a:pathLst>
              <a:path extrusionOk="0" h="2476" w="4953">
                <a:moveTo>
                  <a:pt x="0" y="2476"/>
                </a:moveTo>
                <a:cubicBezTo>
                  <a:pt x="825" y="825"/>
                  <a:pt x="3350" y="916"/>
                  <a:pt x="4953" y="0"/>
                </a:cubicBezTo>
              </a:path>
            </a:pathLst>
          </a:custGeom>
          <a:noFill/>
          <a:ln cap="flat" cmpd="sng" w="9525">
            <a:solidFill>
              <a:schemeClr val="dk2"/>
            </a:solidFill>
            <a:prstDash val="solid"/>
            <a:round/>
            <a:headEnd len="lg" w="lg" type="none"/>
            <a:tailEnd len="lg" w="lg" type="none"/>
          </a:ln>
        </p:spPr>
      </p:sp>
      <p:sp>
        <p:nvSpPr>
          <p:cNvPr id="1066" name="Shape 1066"/>
          <p:cNvSpPr/>
          <p:nvPr/>
        </p:nvSpPr>
        <p:spPr>
          <a:xfrm>
            <a:off x="4188425" y="2638026"/>
            <a:ext cx="166700" cy="11775"/>
          </a:xfrm>
          <a:custGeom>
            <a:pathLst>
              <a:path extrusionOk="0" h="471" w="6668">
                <a:moveTo>
                  <a:pt x="0" y="471"/>
                </a:moveTo>
                <a:cubicBezTo>
                  <a:pt x="2032" y="-431"/>
                  <a:pt x="4444" y="280"/>
                  <a:pt x="6668" y="280"/>
                </a:cubicBezTo>
              </a:path>
            </a:pathLst>
          </a:custGeom>
          <a:noFill/>
          <a:ln cap="flat" cmpd="sng" w="9525">
            <a:solidFill>
              <a:schemeClr val="dk2"/>
            </a:solidFill>
            <a:prstDash val="solid"/>
            <a:round/>
            <a:headEnd len="lg" w="lg" type="none"/>
            <a:tailEnd len="lg" w="lg" type="none"/>
          </a:ln>
        </p:spPr>
      </p:sp>
      <p:sp>
        <p:nvSpPr>
          <p:cNvPr id="1067" name="Shape 1067"/>
          <p:cNvSpPr/>
          <p:nvPr/>
        </p:nvSpPr>
        <p:spPr>
          <a:xfrm>
            <a:off x="4183675" y="2697850"/>
            <a:ext cx="147625" cy="42850"/>
          </a:xfrm>
          <a:custGeom>
            <a:pathLst>
              <a:path extrusionOk="0" h="1714" w="5905">
                <a:moveTo>
                  <a:pt x="0" y="1714"/>
                </a:moveTo>
                <a:cubicBezTo>
                  <a:pt x="1667" y="522"/>
                  <a:pt x="4264" y="1229"/>
                  <a:pt x="5905" y="0"/>
                </a:cubicBezTo>
              </a:path>
            </a:pathLst>
          </a:custGeom>
          <a:noFill/>
          <a:ln cap="flat" cmpd="sng" w="9525">
            <a:solidFill>
              <a:schemeClr val="dk2"/>
            </a:solidFill>
            <a:prstDash val="solid"/>
            <a:round/>
            <a:headEnd len="lg" w="lg" type="none"/>
            <a:tailEnd len="lg" w="lg" type="none"/>
          </a:ln>
        </p:spPr>
      </p:sp>
      <p:sp>
        <p:nvSpPr>
          <p:cNvPr id="1068" name="Shape 1068"/>
          <p:cNvSpPr/>
          <p:nvPr/>
        </p:nvSpPr>
        <p:spPr>
          <a:xfrm>
            <a:off x="4659925" y="2642897"/>
            <a:ext cx="104775" cy="40650"/>
          </a:xfrm>
          <a:custGeom>
            <a:pathLst>
              <a:path extrusionOk="0" h="1626" w="4191">
                <a:moveTo>
                  <a:pt x="0" y="102"/>
                </a:moveTo>
                <a:cubicBezTo>
                  <a:pt x="1429" y="-306"/>
                  <a:pt x="2810" y="1074"/>
                  <a:pt x="4191" y="1626"/>
                </a:cubicBezTo>
              </a:path>
            </a:pathLst>
          </a:custGeom>
          <a:noFill/>
          <a:ln cap="flat" cmpd="sng" w="9525">
            <a:solidFill>
              <a:schemeClr val="dk2"/>
            </a:solidFill>
            <a:prstDash val="solid"/>
            <a:round/>
            <a:headEnd len="lg" w="lg" type="none"/>
            <a:tailEnd len="lg" w="lg" type="none"/>
          </a:ln>
        </p:spPr>
      </p:sp>
      <p:sp>
        <p:nvSpPr>
          <p:cNvPr id="1069" name="Shape 1069"/>
          <p:cNvSpPr/>
          <p:nvPr/>
        </p:nvSpPr>
        <p:spPr>
          <a:xfrm>
            <a:off x="4588475" y="2754894"/>
            <a:ext cx="171450" cy="23900"/>
          </a:xfrm>
          <a:custGeom>
            <a:pathLst>
              <a:path extrusionOk="0" h="956" w="6858">
                <a:moveTo>
                  <a:pt x="0" y="956"/>
                </a:moveTo>
                <a:cubicBezTo>
                  <a:pt x="1741" y="-536"/>
                  <a:pt x="4581" y="99"/>
                  <a:pt x="6858" y="385"/>
                </a:cubicBezTo>
              </a:path>
            </a:pathLst>
          </a:custGeom>
          <a:noFill/>
          <a:ln cap="flat" cmpd="sng" w="9525">
            <a:solidFill>
              <a:schemeClr val="dk2"/>
            </a:solidFill>
            <a:prstDash val="solid"/>
            <a:round/>
            <a:headEnd len="lg" w="lg" type="none"/>
            <a:tailEnd len="lg" w="lg" type="none"/>
          </a:ln>
        </p:spPr>
      </p:sp>
      <p:sp>
        <p:nvSpPr>
          <p:cNvPr id="1070" name="Shape 1070"/>
          <p:cNvSpPr/>
          <p:nvPr/>
        </p:nvSpPr>
        <p:spPr>
          <a:xfrm>
            <a:off x="6705875" y="1405875"/>
            <a:ext cx="1257825" cy="130225"/>
          </a:xfrm>
          <a:custGeom>
            <a:pathLst>
              <a:path extrusionOk="0" h="5209" w="50313">
                <a:moveTo>
                  <a:pt x="0" y="4486"/>
                </a:moveTo>
                <a:cubicBezTo>
                  <a:pt x="1312" y="3611"/>
                  <a:pt x="2904" y="1296"/>
                  <a:pt x="4166" y="2243"/>
                </a:cubicBezTo>
                <a:cubicBezTo>
                  <a:pt x="5253" y="3058"/>
                  <a:pt x="5731" y="5456"/>
                  <a:pt x="7050" y="5127"/>
                </a:cubicBezTo>
                <a:cubicBezTo>
                  <a:pt x="9442" y="4528"/>
                  <a:pt x="11992" y="4057"/>
                  <a:pt x="14421" y="4486"/>
                </a:cubicBezTo>
                <a:cubicBezTo>
                  <a:pt x="17050" y="4949"/>
                  <a:pt x="19441" y="2243"/>
                  <a:pt x="22112" y="2243"/>
                </a:cubicBezTo>
                <a:cubicBezTo>
                  <a:pt x="23450" y="2243"/>
                  <a:pt x="24334" y="4475"/>
                  <a:pt x="25637" y="4166"/>
                </a:cubicBezTo>
                <a:cubicBezTo>
                  <a:pt x="30804" y="2935"/>
                  <a:pt x="35707" y="0"/>
                  <a:pt x="41020" y="0"/>
                </a:cubicBezTo>
                <a:cubicBezTo>
                  <a:pt x="44125" y="0"/>
                  <a:pt x="47334" y="1516"/>
                  <a:pt x="50313" y="641"/>
                </a:cubicBezTo>
              </a:path>
            </a:pathLst>
          </a:custGeom>
          <a:noFill/>
          <a:ln cap="flat" cmpd="sng" w="38100">
            <a:solidFill>
              <a:schemeClr val="dk2"/>
            </a:solidFill>
            <a:prstDash val="solid"/>
            <a:round/>
            <a:headEnd len="lg" w="lg" type="none"/>
            <a:tailEnd len="lg" w="lg" type="none"/>
          </a:ln>
        </p:spPr>
      </p:sp>
      <p:sp>
        <p:nvSpPr>
          <p:cNvPr id="1071" name="Shape 1071"/>
          <p:cNvSpPr/>
          <p:nvPr/>
        </p:nvSpPr>
        <p:spPr>
          <a:xfrm>
            <a:off x="6681825" y="1631818"/>
            <a:ext cx="1305925" cy="134575"/>
          </a:xfrm>
          <a:custGeom>
            <a:pathLst>
              <a:path extrusionOk="0" h="5383" w="52237">
                <a:moveTo>
                  <a:pt x="0" y="5383"/>
                </a:moveTo>
                <a:cubicBezTo>
                  <a:pt x="7157" y="1294"/>
                  <a:pt x="16461" y="4463"/>
                  <a:pt x="24676" y="3780"/>
                </a:cubicBezTo>
                <a:cubicBezTo>
                  <a:pt x="33905" y="3011"/>
                  <a:pt x="43031" y="-766"/>
                  <a:pt x="52237" y="255"/>
                </a:cubicBezTo>
              </a:path>
            </a:pathLst>
          </a:custGeom>
          <a:noFill/>
          <a:ln cap="flat" cmpd="sng" w="38100">
            <a:solidFill>
              <a:schemeClr val="dk2"/>
            </a:solidFill>
            <a:prstDash val="solid"/>
            <a:round/>
            <a:headEnd len="lg" w="lg" type="none"/>
            <a:tailEnd len="lg" w="lg" type="none"/>
          </a:ln>
        </p:spPr>
      </p:sp>
      <p:sp>
        <p:nvSpPr>
          <p:cNvPr id="1072" name="Shape 1072"/>
          <p:cNvSpPr/>
          <p:nvPr/>
        </p:nvSpPr>
        <p:spPr>
          <a:xfrm>
            <a:off x="8181475" y="1223399"/>
            <a:ext cx="896051" cy="670271"/>
          </a:xfrm>
          <a:custGeom>
            <a:pathLst>
              <a:path extrusionOk="0" h="20035" w="21589">
                <a:moveTo>
                  <a:pt x="10640" y="843"/>
                </a:moveTo>
                <a:cubicBezTo>
                  <a:pt x="7006" y="-2790"/>
                  <a:pt x="529" y="6942"/>
                  <a:pt x="64" y="12060"/>
                </a:cubicBezTo>
                <a:cubicBezTo>
                  <a:pt x="-191" y="14870"/>
                  <a:pt x="1527" y="18619"/>
                  <a:pt x="4230" y="19430"/>
                </a:cubicBezTo>
                <a:cubicBezTo>
                  <a:pt x="10235" y="21231"/>
                  <a:pt x="20991" y="18306"/>
                  <a:pt x="21535" y="12060"/>
                </a:cubicBezTo>
                <a:cubicBezTo>
                  <a:pt x="21967" y="7091"/>
                  <a:pt x="15270" y="3657"/>
                  <a:pt x="10640" y="1805"/>
                </a:cubicBezTo>
              </a:path>
            </a:pathLst>
          </a:custGeom>
          <a:noFill/>
          <a:ln cap="flat" cmpd="sng" w="76200">
            <a:solidFill>
              <a:schemeClr val="dk2"/>
            </a:solidFill>
            <a:prstDash val="solid"/>
            <a:round/>
            <a:headEnd len="lg" w="lg" type="none"/>
            <a:tailEnd len="lg" w="lg" type="none"/>
          </a:ln>
        </p:spPr>
      </p:sp>
      <p:sp>
        <p:nvSpPr>
          <p:cNvPr id="1073" name="Shape 1073"/>
          <p:cNvSpPr/>
          <p:nvPr/>
        </p:nvSpPr>
        <p:spPr>
          <a:xfrm>
            <a:off x="8400425" y="1437725"/>
            <a:ext cx="48075" cy="48075"/>
          </a:xfrm>
          <a:custGeom>
            <a:pathLst>
              <a:path extrusionOk="0" h="1923" w="1923">
                <a:moveTo>
                  <a:pt x="1923" y="0"/>
                </a:moveTo>
                <a:cubicBezTo>
                  <a:pt x="1145" y="466"/>
                  <a:pt x="888" y="1745"/>
                  <a:pt x="0" y="1923"/>
                </a:cubicBezTo>
              </a:path>
            </a:pathLst>
          </a:custGeom>
          <a:noFill/>
          <a:ln cap="flat" cmpd="sng" w="76200">
            <a:solidFill>
              <a:schemeClr val="dk2"/>
            </a:solidFill>
            <a:prstDash val="solid"/>
            <a:round/>
            <a:headEnd len="lg" w="lg" type="none"/>
            <a:tailEnd len="lg" w="lg" type="none"/>
          </a:ln>
        </p:spPr>
      </p:sp>
      <p:sp>
        <p:nvSpPr>
          <p:cNvPr id="1074" name="Shape 1074"/>
          <p:cNvSpPr/>
          <p:nvPr/>
        </p:nvSpPr>
        <p:spPr>
          <a:xfrm>
            <a:off x="8396500" y="1658150"/>
            <a:ext cx="400600" cy="119400"/>
          </a:xfrm>
          <a:custGeom>
            <a:pathLst>
              <a:path extrusionOk="0" h="4776" w="16024">
                <a:moveTo>
                  <a:pt x="0" y="0"/>
                </a:moveTo>
                <a:cubicBezTo>
                  <a:pt x="2040" y="0"/>
                  <a:pt x="2610" y="3362"/>
                  <a:pt x="4487" y="4166"/>
                </a:cubicBezTo>
                <a:cubicBezTo>
                  <a:pt x="8213" y="5762"/>
                  <a:pt x="14518" y="4083"/>
                  <a:pt x="16024" y="320"/>
                </a:cubicBezTo>
              </a:path>
            </a:pathLst>
          </a:custGeom>
          <a:noFill/>
          <a:ln cap="flat" cmpd="sng" w="76200">
            <a:solidFill>
              <a:schemeClr val="dk2"/>
            </a:solidFill>
            <a:prstDash val="solid"/>
            <a:round/>
            <a:headEnd len="lg" w="lg" type="none"/>
            <a:tailEnd len="lg" w="lg" type="none"/>
          </a:ln>
        </p:spPr>
      </p:sp>
      <p:sp>
        <p:nvSpPr>
          <p:cNvPr id="1075" name="Shape 1075"/>
          <p:cNvSpPr/>
          <p:nvPr/>
        </p:nvSpPr>
        <p:spPr>
          <a:xfrm>
            <a:off x="8629025" y="1437725"/>
            <a:ext cx="48075" cy="48075"/>
          </a:xfrm>
          <a:custGeom>
            <a:pathLst>
              <a:path extrusionOk="0" h="1923" w="1923">
                <a:moveTo>
                  <a:pt x="1923" y="0"/>
                </a:moveTo>
                <a:cubicBezTo>
                  <a:pt x="1145" y="466"/>
                  <a:pt x="888" y="1745"/>
                  <a:pt x="0" y="1923"/>
                </a:cubicBezTo>
              </a:path>
            </a:pathLst>
          </a:custGeom>
          <a:noFill/>
          <a:ln cap="flat" cmpd="sng" w="76200">
            <a:solidFill>
              <a:schemeClr val="dk2"/>
            </a:solidFill>
            <a:prstDash val="solid"/>
            <a:round/>
            <a:headEnd len="lg" w="lg" type="none"/>
            <a:tailEnd len="lg" w="lg" type="none"/>
          </a:ln>
        </p:spPr>
      </p:sp>
      <p:sp>
        <p:nvSpPr>
          <p:cNvPr id="1076" name="Shape 1076"/>
          <p:cNvSpPr/>
          <p:nvPr/>
        </p:nvSpPr>
        <p:spPr>
          <a:xfrm>
            <a:off x="6593325" y="2335031"/>
            <a:ext cx="1305925" cy="134575"/>
          </a:xfrm>
          <a:custGeom>
            <a:pathLst>
              <a:path extrusionOk="0" h="5383" w="52237">
                <a:moveTo>
                  <a:pt x="0" y="5383"/>
                </a:moveTo>
                <a:cubicBezTo>
                  <a:pt x="7157" y="1294"/>
                  <a:pt x="16461" y="4463"/>
                  <a:pt x="24676" y="3780"/>
                </a:cubicBezTo>
                <a:cubicBezTo>
                  <a:pt x="33905" y="3011"/>
                  <a:pt x="43031" y="-766"/>
                  <a:pt x="52237" y="255"/>
                </a:cubicBezTo>
              </a:path>
            </a:pathLst>
          </a:custGeom>
          <a:noFill/>
          <a:ln cap="flat" cmpd="sng" w="38100">
            <a:solidFill>
              <a:schemeClr val="dk2"/>
            </a:solidFill>
            <a:prstDash val="solid"/>
            <a:round/>
            <a:headEnd len="lg" w="lg" type="none"/>
            <a:tailEnd len="lg" w="lg" type="none"/>
          </a:ln>
        </p:spPr>
      </p:sp>
      <p:sp>
        <p:nvSpPr>
          <p:cNvPr id="1077" name="Shape 1077"/>
          <p:cNvSpPr/>
          <p:nvPr/>
        </p:nvSpPr>
        <p:spPr>
          <a:xfrm>
            <a:off x="8151650" y="2072833"/>
            <a:ext cx="648318" cy="484947"/>
          </a:xfrm>
          <a:custGeom>
            <a:pathLst>
              <a:path extrusionOk="0" h="20035" w="21589">
                <a:moveTo>
                  <a:pt x="10640" y="843"/>
                </a:moveTo>
                <a:cubicBezTo>
                  <a:pt x="7006" y="-2790"/>
                  <a:pt x="529" y="6942"/>
                  <a:pt x="64" y="12060"/>
                </a:cubicBezTo>
                <a:cubicBezTo>
                  <a:pt x="-191" y="14870"/>
                  <a:pt x="1527" y="18619"/>
                  <a:pt x="4230" y="19430"/>
                </a:cubicBezTo>
                <a:cubicBezTo>
                  <a:pt x="10235" y="21231"/>
                  <a:pt x="20991" y="18306"/>
                  <a:pt x="21535" y="12060"/>
                </a:cubicBezTo>
                <a:cubicBezTo>
                  <a:pt x="21967" y="7091"/>
                  <a:pt x="15270" y="3657"/>
                  <a:pt x="10640" y="1805"/>
                </a:cubicBezTo>
              </a:path>
            </a:pathLst>
          </a:custGeom>
          <a:noFill/>
          <a:ln cap="flat" cmpd="sng" w="76200">
            <a:solidFill>
              <a:schemeClr val="dk2"/>
            </a:solidFill>
            <a:prstDash val="solid"/>
            <a:round/>
            <a:headEnd len="lg" w="lg" type="none"/>
            <a:tailEnd len="lg" w="lg" type="none"/>
          </a:ln>
        </p:spPr>
      </p:sp>
      <p:sp>
        <p:nvSpPr>
          <p:cNvPr id="1078" name="Shape 1078"/>
          <p:cNvSpPr/>
          <p:nvPr/>
        </p:nvSpPr>
        <p:spPr>
          <a:xfrm>
            <a:off x="8310068" y="2227907"/>
            <a:ext cx="34782" cy="34782"/>
          </a:xfrm>
          <a:custGeom>
            <a:pathLst>
              <a:path extrusionOk="0" h="1923" w="1923">
                <a:moveTo>
                  <a:pt x="1923" y="0"/>
                </a:moveTo>
                <a:cubicBezTo>
                  <a:pt x="1145" y="466"/>
                  <a:pt x="888" y="1745"/>
                  <a:pt x="0" y="1923"/>
                </a:cubicBezTo>
              </a:path>
            </a:pathLst>
          </a:custGeom>
          <a:noFill/>
          <a:ln cap="flat" cmpd="sng" w="76200">
            <a:solidFill>
              <a:schemeClr val="dk2"/>
            </a:solidFill>
            <a:prstDash val="solid"/>
            <a:round/>
            <a:headEnd len="lg" w="lg" type="none"/>
            <a:tailEnd len="lg" w="lg" type="none"/>
          </a:ln>
        </p:spPr>
      </p:sp>
      <p:sp>
        <p:nvSpPr>
          <p:cNvPr id="1079" name="Shape 1079"/>
          <p:cNvSpPr/>
          <p:nvPr/>
        </p:nvSpPr>
        <p:spPr>
          <a:xfrm>
            <a:off x="8307228" y="2387393"/>
            <a:ext cx="289834" cy="86386"/>
          </a:xfrm>
          <a:custGeom>
            <a:pathLst>
              <a:path extrusionOk="0" h="4776" w="16024">
                <a:moveTo>
                  <a:pt x="0" y="0"/>
                </a:moveTo>
                <a:cubicBezTo>
                  <a:pt x="2040" y="0"/>
                  <a:pt x="2610" y="3362"/>
                  <a:pt x="4487" y="4166"/>
                </a:cubicBezTo>
                <a:cubicBezTo>
                  <a:pt x="8213" y="5762"/>
                  <a:pt x="14518" y="4083"/>
                  <a:pt x="16024" y="320"/>
                </a:cubicBezTo>
              </a:path>
            </a:pathLst>
          </a:custGeom>
          <a:noFill/>
          <a:ln cap="flat" cmpd="sng" w="76200">
            <a:solidFill>
              <a:schemeClr val="dk2"/>
            </a:solidFill>
            <a:prstDash val="solid"/>
            <a:round/>
            <a:headEnd len="lg" w="lg" type="none"/>
            <a:tailEnd len="lg" w="lg" type="none"/>
          </a:ln>
        </p:spPr>
      </p:sp>
      <p:sp>
        <p:nvSpPr>
          <p:cNvPr id="1080" name="Shape 1080"/>
          <p:cNvSpPr/>
          <p:nvPr/>
        </p:nvSpPr>
        <p:spPr>
          <a:xfrm>
            <a:off x="8475468" y="2227907"/>
            <a:ext cx="34782" cy="34782"/>
          </a:xfrm>
          <a:custGeom>
            <a:pathLst>
              <a:path extrusionOk="0" h="1923" w="1923">
                <a:moveTo>
                  <a:pt x="1923" y="0"/>
                </a:moveTo>
                <a:cubicBezTo>
                  <a:pt x="1145" y="466"/>
                  <a:pt x="888" y="1745"/>
                  <a:pt x="0" y="1923"/>
                </a:cubicBezTo>
              </a:path>
            </a:pathLst>
          </a:custGeom>
          <a:noFill/>
          <a:ln cap="flat" cmpd="sng" w="76200">
            <a:solidFill>
              <a:schemeClr val="dk2"/>
            </a:solidFill>
            <a:prstDash val="solid"/>
            <a:round/>
            <a:headEnd len="lg" w="lg" type="none"/>
            <a:tailEnd len="lg" w="lg" type="none"/>
          </a:ln>
        </p:spPr>
      </p:sp>
      <p:sp>
        <p:nvSpPr>
          <p:cNvPr id="1081" name="Shape 1081"/>
          <p:cNvSpPr/>
          <p:nvPr/>
        </p:nvSpPr>
        <p:spPr>
          <a:xfrm>
            <a:off x="6874125" y="4049492"/>
            <a:ext cx="2251275" cy="1057775"/>
          </a:xfrm>
          <a:custGeom>
            <a:pathLst>
              <a:path extrusionOk="0" h="42311" w="90051">
                <a:moveTo>
                  <a:pt x="0" y="42311"/>
                </a:moveTo>
                <a:cubicBezTo>
                  <a:pt x="6539" y="32136"/>
                  <a:pt x="9947" y="20261"/>
                  <a:pt x="15062" y="9302"/>
                </a:cubicBezTo>
                <a:cubicBezTo>
                  <a:pt x="16154" y="6960"/>
                  <a:pt x="16323" y="2573"/>
                  <a:pt x="18907" y="2573"/>
                </a:cubicBezTo>
                <a:cubicBezTo>
                  <a:pt x="31950" y="2573"/>
                  <a:pt x="44980" y="4898"/>
                  <a:pt x="58004" y="4175"/>
                </a:cubicBezTo>
                <a:cubicBezTo>
                  <a:pt x="65862" y="3738"/>
                  <a:pt x="73668" y="2457"/>
                  <a:pt x="81398" y="970"/>
                </a:cubicBezTo>
                <a:cubicBezTo>
                  <a:pt x="84238" y="423"/>
                  <a:pt x="89134" y="-1132"/>
                  <a:pt x="90051" y="1611"/>
                </a:cubicBezTo>
              </a:path>
            </a:pathLst>
          </a:custGeom>
          <a:noFill/>
          <a:ln cap="flat" cmpd="sng" w="76200">
            <a:solidFill>
              <a:schemeClr val="accent5"/>
            </a:solidFill>
            <a:prstDash val="solid"/>
            <a:round/>
            <a:headEnd len="lg" w="lg" type="none"/>
            <a:tailEnd len="lg" w="lg" type="none"/>
          </a:ln>
        </p:spPr>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DE8"/>
        </a:solidFill>
      </p:bgPr>
    </p:bg>
    <p:spTree>
      <p:nvGrpSpPr>
        <p:cNvPr id="1085" name="Shape 1085"/>
        <p:cNvGrpSpPr/>
        <p:nvPr/>
      </p:nvGrpSpPr>
      <p:grpSpPr>
        <a:xfrm>
          <a:off x="0" y="0"/>
          <a:ext cx="0" cy="0"/>
          <a:chOff x="0" y="0"/>
          <a:chExt cx="0" cy="0"/>
        </a:xfrm>
      </p:grpSpPr>
      <p:pic>
        <p:nvPicPr>
          <p:cNvPr descr="gradient02.png" id="1086" name="Shape 1086"/>
          <p:cNvPicPr preferRelativeResize="0"/>
          <p:nvPr/>
        </p:nvPicPr>
        <p:blipFill rotWithShape="1">
          <a:blip r:embed="rId3">
            <a:alphaModFix amt="34000"/>
          </a:blip>
          <a:srcRect b="0" l="13008" r="12993" t="0"/>
          <a:stretch/>
        </p:blipFill>
        <p:spPr>
          <a:xfrm>
            <a:off x="0" y="0"/>
            <a:ext cx="9144000" cy="5143500"/>
          </a:xfrm>
          <a:prstGeom prst="rect">
            <a:avLst/>
          </a:prstGeom>
          <a:noFill/>
          <a:ln>
            <a:noFill/>
          </a:ln>
        </p:spPr>
      </p:pic>
      <p:sp>
        <p:nvSpPr>
          <p:cNvPr id="1087" name="Shape 1087"/>
          <p:cNvSpPr txBox="1"/>
          <p:nvPr>
            <p:ph idx="4294967295" type="body"/>
          </p:nvPr>
        </p:nvSpPr>
        <p:spPr>
          <a:xfrm>
            <a:off x="351525" y="240475"/>
            <a:ext cx="8594400" cy="537900"/>
          </a:xfrm>
          <a:prstGeom prst="rect">
            <a:avLst/>
          </a:prstGeom>
          <a:ln>
            <a:noFill/>
          </a:ln>
        </p:spPr>
        <p:txBody>
          <a:bodyPr anchorCtr="0" anchor="t" bIns="91425" lIns="91425" rIns="91425" wrap="square" tIns="91425">
            <a:noAutofit/>
          </a:bodyPr>
          <a:lstStyle/>
          <a:p>
            <a:pPr lvl="0" rtl="0">
              <a:lnSpc>
                <a:spcPct val="100000"/>
              </a:lnSpc>
              <a:spcBef>
                <a:spcPts val="0"/>
              </a:spcBef>
              <a:buNone/>
            </a:pPr>
            <a:r>
              <a:rPr b="1" lang="en" sz="3600">
                <a:solidFill>
                  <a:srgbClr val="F16624"/>
                </a:solidFill>
              </a:rPr>
              <a:t>Everyone should do Retrospectives</a:t>
            </a:r>
          </a:p>
          <a:p>
            <a:pPr lvl="0" rtl="0">
              <a:lnSpc>
                <a:spcPct val="100000"/>
              </a:lnSpc>
              <a:spcBef>
                <a:spcPts val="0"/>
              </a:spcBef>
              <a:buNone/>
            </a:pPr>
            <a:r>
              <a:t/>
            </a:r>
            <a:endParaRPr sz="1800">
              <a:solidFill>
                <a:srgbClr val="F16624"/>
              </a:solidFill>
              <a:latin typeface="Karla"/>
              <a:ea typeface="Karla"/>
              <a:cs typeface="Karla"/>
              <a:sym typeface="Karla"/>
            </a:endParaRPr>
          </a:p>
        </p:txBody>
      </p:sp>
      <p:sp>
        <p:nvSpPr>
          <p:cNvPr id="1088" name="Shape 1088"/>
          <p:cNvSpPr/>
          <p:nvPr/>
        </p:nvSpPr>
        <p:spPr>
          <a:xfrm>
            <a:off x="383325" y="1525900"/>
            <a:ext cx="8094300" cy="1107600"/>
          </a:xfrm>
          <a:prstGeom prst="rect">
            <a:avLst/>
          </a:prstGeom>
          <a:noFill/>
          <a:ln>
            <a:noFill/>
          </a:ln>
        </p:spPr>
        <p:txBody>
          <a:bodyPr anchorCtr="0" anchor="t" bIns="91425" lIns="91425" rIns="91425" wrap="square" tIns="91425">
            <a:noAutofit/>
          </a:bodyPr>
          <a:lstStyle/>
          <a:p>
            <a:pPr indent="-304800" lvl="0" marL="457200" rtl="0">
              <a:lnSpc>
                <a:spcPct val="150000"/>
              </a:lnSpc>
              <a:spcBef>
                <a:spcPts val="0"/>
              </a:spcBef>
              <a:buClr>
                <a:srgbClr val="A8A799"/>
              </a:buClr>
              <a:buSzPct val="66666"/>
              <a:buFont typeface="Karla"/>
              <a:buChar char="●"/>
            </a:pPr>
            <a:r>
              <a:rPr lang="en" sz="1800">
                <a:solidFill>
                  <a:srgbClr val="F16624"/>
                </a:solidFill>
                <a:latin typeface="Karla"/>
                <a:ea typeface="Karla"/>
                <a:cs typeface="Karla"/>
                <a:sym typeface="Karla"/>
              </a:rPr>
              <a:t>TEAMS GET:</a:t>
            </a:r>
          </a:p>
          <a:p>
            <a:pPr indent="-304800" lvl="1" marL="914400" rtl="0">
              <a:lnSpc>
                <a:spcPct val="150000"/>
              </a:lnSpc>
              <a:spcBef>
                <a:spcPts val="0"/>
              </a:spcBef>
              <a:buClr>
                <a:srgbClr val="A8A799"/>
              </a:buClr>
              <a:buSzPct val="66666"/>
              <a:buFont typeface="Karla"/>
              <a:buChar char="○"/>
            </a:pPr>
            <a:r>
              <a:rPr lang="en" sz="1800">
                <a:solidFill>
                  <a:srgbClr val="F16624"/>
                </a:solidFill>
                <a:latin typeface="Karla"/>
                <a:ea typeface="Karla"/>
                <a:cs typeface="Karla"/>
                <a:sym typeface="Karla"/>
              </a:rPr>
              <a:t>Faster</a:t>
            </a:r>
          </a:p>
          <a:p>
            <a:pPr indent="-304800" lvl="1" marL="914400" rtl="0">
              <a:lnSpc>
                <a:spcPct val="150000"/>
              </a:lnSpc>
              <a:spcBef>
                <a:spcPts val="0"/>
              </a:spcBef>
              <a:buClr>
                <a:srgbClr val="A8A799"/>
              </a:buClr>
              <a:buSzPct val="66666"/>
              <a:buFont typeface="Karla"/>
              <a:buChar char="○"/>
            </a:pPr>
            <a:r>
              <a:rPr lang="en" sz="1800">
                <a:solidFill>
                  <a:srgbClr val="F16624"/>
                </a:solidFill>
                <a:latin typeface="Karla"/>
                <a:ea typeface="Karla"/>
                <a:cs typeface="Karla"/>
                <a:sym typeface="Karla"/>
              </a:rPr>
              <a:t>Happier</a:t>
            </a:r>
          </a:p>
          <a:p>
            <a:pPr indent="-304800" lvl="1" marL="914400" rtl="0">
              <a:lnSpc>
                <a:spcPct val="150000"/>
              </a:lnSpc>
              <a:spcBef>
                <a:spcPts val="0"/>
              </a:spcBef>
              <a:buClr>
                <a:srgbClr val="A8A799"/>
              </a:buClr>
              <a:buSzPct val="66666"/>
              <a:buFont typeface="Karla"/>
              <a:buChar char="○"/>
            </a:pPr>
            <a:r>
              <a:rPr lang="en" sz="1800">
                <a:solidFill>
                  <a:srgbClr val="F16624"/>
                </a:solidFill>
                <a:latin typeface="Karla"/>
                <a:ea typeface="Karla"/>
                <a:cs typeface="Karla"/>
                <a:sym typeface="Karla"/>
              </a:rPr>
              <a:t>Healthier</a:t>
            </a:r>
          </a:p>
          <a:p>
            <a:pPr indent="-304800" lvl="1" marL="914400" rtl="0">
              <a:lnSpc>
                <a:spcPct val="150000"/>
              </a:lnSpc>
              <a:spcBef>
                <a:spcPts val="0"/>
              </a:spcBef>
              <a:buClr>
                <a:srgbClr val="A8A799"/>
              </a:buClr>
              <a:buSzPct val="66666"/>
              <a:buFont typeface="Karla"/>
              <a:buChar char="○"/>
            </a:pPr>
            <a:r>
              <a:rPr lang="en" sz="1800">
                <a:solidFill>
                  <a:srgbClr val="F16624"/>
                </a:solidFill>
                <a:latin typeface="Karla"/>
                <a:ea typeface="Karla"/>
                <a:cs typeface="Karla"/>
                <a:sym typeface="Karla"/>
              </a:rPr>
              <a:t>Better</a:t>
            </a:r>
          </a:p>
          <a:p>
            <a:pPr indent="-304800" lvl="2" marL="1371600" rtl="0">
              <a:lnSpc>
                <a:spcPct val="150000"/>
              </a:lnSpc>
              <a:spcBef>
                <a:spcPts val="0"/>
              </a:spcBef>
              <a:buClr>
                <a:srgbClr val="A8A799"/>
              </a:buClr>
              <a:buSzPct val="100000"/>
              <a:buFont typeface="Karla"/>
              <a:buChar char="■"/>
            </a:pPr>
            <a:r>
              <a:rPr lang="en" sz="1200">
                <a:solidFill>
                  <a:srgbClr val="A8A799"/>
                </a:solidFill>
                <a:latin typeface="Karla"/>
                <a:ea typeface="Karla"/>
                <a:cs typeface="Karla"/>
                <a:sym typeface="Karla"/>
              </a:rPr>
              <a:t>More Trusting </a:t>
            </a:r>
          </a:p>
          <a:p>
            <a:pPr indent="-304800" lvl="2" marL="1371600" rtl="0">
              <a:lnSpc>
                <a:spcPct val="150000"/>
              </a:lnSpc>
              <a:spcBef>
                <a:spcPts val="0"/>
              </a:spcBef>
              <a:buClr>
                <a:srgbClr val="A8A799"/>
              </a:buClr>
              <a:buSzPct val="100000"/>
              <a:buFont typeface="Karla"/>
              <a:buChar char="■"/>
            </a:pPr>
            <a:r>
              <a:rPr lang="en" sz="1200">
                <a:solidFill>
                  <a:srgbClr val="A8A799"/>
                </a:solidFill>
                <a:latin typeface="Karla"/>
                <a:ea typeface="Karla"/>
                <a:cs typeface="Karla"/>
                <a:sym typeface="Karla"/>
              </a:rPr>
              <a:t>Better at mitigating risks</a:t>
            </a:r>
          </a:p>
          <a:p>
            <a:pPr indent="-304800" lvl="2" marL="1371600" rtl="0">
              <a:lnSpc>
                <a:spcPct val="150000"/>
              </a:lnSpc>
              <a:spcBef>
                <a:spcPts val="0"/>
              </a:spcBef>
              <a:buClr>
                <a:srgbClr val="A8A799"/>
              </a:buClr>
              <a:buSzPct val="100000"/>
              <a:buFont typeface="Karla"/>
              <a:buChar char="■"/>
            </a:pPr>
            <a:r>
              <a:rPr lang="en" sz="1200">
                <a:solidFill>
                  <a:srgbClr val="A8A799"/>
                </a:solidFill>
                <a:latin typeface="Karla"/>
                <a:ea typeface="Karla"/>
                <a:cs typeface="Karla"/>
                <a:sym typeface="Karla"/>
              </a:rPr>
              <a:t>More Empowered</a:t>
            </a:r>
          </a:p>
          <a:p>
            <a:pPr indent="0" lvl="0" marL="457200" rtl="0">
              <a:lnSpc>
                <a:spcPct val="150000"/>
              </a:lnSpc>
              <a:spcBef>
                <a:spcPts val="0"/>
              </a:spcBef>
              <a:buNone/>
            </a:pPr>
            <a:r>
              <a:t/>
            </a:r>
            <a:endParaRPr sz="1200">
              <a:solidFill>
                <a:srgbClr val="A8A799"/>
              </a:solidFill>
              <a:latin typeface="Karla"/>
              <a:ea typeface="Karla"/>
              <a:cs typeface="Karla"/>
              <a:sym typeface="Karla"/>
            </a:endParaRPr>
          </a:p>
          <a:p>
            <a:pPr lvl="0" marR="0" rtl="0" algn="l">
              <a:lnSpc>
                <a:spcPct val="150000"/>
              </a:lnSpc>
              <a:spcBef>
                <a:spcPts val="0"/>
              </a:spcBef>
              <a:spcAft>
                <a:spcPts val="0"/>
              </a:spcAft>
              <a:buNone/>
            </a:pPr>
            <a:r>
              <a:rPr lang="en" sz="1200">
                <a:solidFill>
                  <a:srgbClr val="A8A799"/>
                </a:solidFill>
                <a:latin typeface="Karla"/>
                <a:ea typeface="Karla"/>
                <a:cs typeface="Karla"/>
                <a:sym typeface="Karla"/>
              </a:rPr>
              <a:t> </a:t>
            </a:r>
          </a:p>
          <a:p>
            <a:pPr lvl="0" rtl="0">
              <a:lnSpc>
                <a:spcPct val="150000"/>
              </a:lnSpc>
              <a:spcBef>
                <a:spcPts val="0"/>
              </a:spcBef>
              <a:buNone/>
            </a:pPr>
            <a:r>
              <a:t/>
            </a:r>
            <a:endParaRPr sz="1200">
              <a:solidFill>
                <a:srgbClr val="A8A799"/>
              </a:solidFill>
              <a:latin typeface="Karla"/>
              <a:ea typeface="Karla"/>
              <a:cs typeface="Karla"/>
              <a:sym typeface="Karla"/>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DE8"/>
        </a:solidFill>
      </p:bgPr>
    </p:bg>
    <p:spTree>
      <p:nvGrpSpPr>
        <p:cNvPr id="1092" name="Shape 1092"/>
        <p:cNvGrpSpPr/>
        <p:nvPr/>
      </p:nvGrpSpPr>
      <p:grpSpPr>
        <a:xfrm>
          <a:off x="0" y="0"/>
          <a:ext cx="0" cy="0"/>
          <a:chOff x="0" y="0"/>
          <a:chExt cx="0" cy="0"/>
        </a:xfrm>
      </p:grpSpPr>
      <p:pic>
        <p:nvPicPr>
          <p:cNvPr descr="gradient02.png" id="1093" name="Shape 1093"/>
          <p:cNvPicPr preferRelativeResize="0"/>
          <p:nvPr/>
        </p:nvPicPr>
        <p:blipFill rotWithShape="1">
          <a:blip r:embed="rId3">
            <a:alphaModFix amt="34000"/>
          </a:blip>
          <a:srcRect b="0" l="13008" r="12993" t="0"/>
          <a:stretch/>
        </p:blipFill>
        <p:spPr>
          <a:xfrm>
            <a:off x="0" y="0"/>
            <a:ext cx="9144000" cy="5143500"/>
          </a:xfrm>
          <a:prstGeom prst="rect">
            <a:avLst/>
          </a:prstGeom>
          <a:noFill/>
          <a:ln>
            <a:noFill/>
          </a:ln>
        </p:spPr>
      </p:pic>
      <p:sp>
        <p:nvSpPr>
          <p:cNvPr id="1094" name="Shape 1094"/>
          <p:cNvSpPr txBox="1"/>
          <p:nvPr>
            <p:ph idx="4294967295" type="body"/>
          </p:nvPr>
        </p:nvSpPr>
        <p:spPr>
          <a:xfrm>
            <a:off x="351525" y="240475"/>
            <a:ext cx="8594400" cy="537900"/>
          </a:xfrm>
          <a:prstGeom prst="rect">
            <a:avLst/>
          </a:prstGeom>
          <a:ln>
            <a:noFill/>
          </a:ln>
        </p:spPr>
        <p:txBody>
          <a:bodyPr anchorCtr="0" anchor="t" bIns="91425" lIns="91425" rIns="91425" wrap="square" tIns="91425">
            <a:noAutofit/>
          </a:bodyPr>
          <a:lstStyle/>
          <a:p>
            <a:pPr lvl="0" rtl="0">
              <a:lnSpc>
                <a:spcPct val="100000"/>
              </a:lnSpc>
              <a:spcBef>
                <a:spcPts val="0"/>
              </a:spcBef>
              <a:buNone/>
            </a:pPr>
            <a:r>
              <a:rPr b="1" lang="en" sz="3600">
                <a:solidFill>
                  <a:srgbClr val="F16624"/>
                </a:solidFill>
              </a:rPr>
              <a:t>Retrospectives</a:t>
            </a:r>
          </a:p>
          <a:p>
            <a:pPr lvl="0" rtl="0">
              <a:lnSpc>
                <a:spcPct val="100000"/>
              </a:lnSpc>
              <a:spcBef>
                <a:spcPts val="0"/>
              </a:spcBef>
              <a:buNone/>
            </a:pPr>
            <a:r>
              <a:rPr lang="en" sz="1800">
                <a:solidFill>
                  <a:srgbClr val="F16624"/>
                </a:solidFill>
              </a:rPr>
              <a:t>(Tips, links, info, )</a:t>
            </a: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58A1C1"/>
        </a:solidFill>
      </p:bgPr>
    </p:bg>
    <p:spTree>
      <p:nvGrpSpPr>
        <p:cNvPr id="1098" name="Shape 1098"/>
        <p:cNvGrpSpPr/>
        <p:nvPr/>
      </p:nvGrpSpPr>
      <p:grpSpPr>
        <a:xfrm>
          <a:off x="0" y="0"/>
          <a:ext cx="0" cy="0"/>
          <a:chOff x="0" y="0"/>
          <a:chExt cx="0" cy="0"/>
        </a:xfrm>
      </p:grpSpPr>
      <p:pic>
        <p:nvPicPr>
          <p:cNvPr descr="gradient02.png" id="1099" name="Shape 1099"/>
          <p:cNvPicPr preferRelativeResize="0"/>
          <p:nvPr/>
        </p:nvPicPr>
        <p:blipFill rotWithShape="1">
          <a:blip r:embed="rId3">
            <a:alphaModFix amt="50000"/>
          </a:blip>
          <a:srcRect b="0" l="13008" r="12993" t="0"/>
          <a:stretch/>
        </p:blipFill>
        <p:spPr>
          <a:xfrm>
            <a:off x="0" y="0"/>
            <a:ext cx="9144000" cy="5143500"/>
          </a:xfrm>
          <a:prstGeom prst="rect">
            <a:avLst/>
          </a:prstGeom>
          <a:noFill/>
          <a:ln>
            <a:noFill/>
          </a:ln>
        </p:spPr>
      </p:pic>
      <p:pic>
        <p:nvPicPr>
          <p:cNvPr id="1100" name="Shape 1100"/>
          <p:cNvPicPr preferRelativeResize="0"/>
          <p:nvPr/>
        </p:nvPicPr>
        <p:blipFill rotWithShape="1">
          <a:blip r:embed="rId4">
            <a:alphaModFix amt="7000"/>
          </a:blip>
          <a:srcRect b="10404" l="1673" r="1050" t="7412"/>
          <a:stretch/>
        </p:blipFill>
        <p:spPr>
          <a:xfrm flipH="1">
            <a:off x="11201" y="0"/>
            <a:ext cx="9132800" cy="5143500"/>
          </a:xfrm>
          <a:prstGeom prst="rect">
            <a:avLst/>
          </a:prstGeom>
          <a:noFill/>
          <a:ln>
            <a:noFill/>
          </a:ln>
        </p:spPr>
      </p:pic>
      <p:sp>
        <p:nvSpPr>
          <p:cNvPr id="1101" name="Shape 1101"/>
          <p:cNvSpPr txBox="1"/>
          <p:nvPr/>
        </p:nvSpPr>
        <p:spPr>
          <a:xfrm>
            <a:off x="657150" y="381000"/>
            <a:ext cx="7829700" cy="976800"/>
          </a:xfrm>
          <a:prstGeom prst="rect">
            <a:avLst/>
          </a:prstGeom>
          <a:noFill/>
          <a:ln>
            <a:noFill/>
          </a:ln>
        </p:spPr>
        <p:txBody>
          <a:bodyPr anchorCtr="0" anchor="ctr" bIns="91425" lIns="91425" rIns="91425" wrap="square" tIns="91425">
            <a:noAutofit/>
          </a:bodyPr>
          <a:lstStyle/>
          <a:p>
            <a:pPr lvl="0" rtl="0" algn="ctr">
              <a:lnSpc>
                <a:spcPct val="115000"/>
              </a:lnSpc>
              <a:spcBef>
                <a:spcPts val="0"/>
              </a:spcBef>
              <a:buNone/>
            </a:pPr>
            <a:r>
              <a:t/>
            </a:r>
            <a:endParaRPr sz="2400">
              <a:solidFill>
                <a:srgbClr val="FFFDE8"/>
              </a:solidFill>
            </a:endParaRPr>
          </a:p>
        </p:txBody>
      </p:sp>
      <p:sp>
        <p:nvSpPr>
          <p:cNvPr id="1102" name="Shape 1102"/>
          <p:cNvSpPr txBox="1"/>
          <p:nvPr/>
        </p:nvSpPr>
        <p:spPr>
          <a:xfrm>
            <a:off x="796075" y="2168100"/>
            <a:ext cx="7255800" cy="807300"/>
          </a:xfrm>
          <a:prstGeom prst="rect">
            <a:avLst/>
          </a:prstGeom>
          <a:noFill/>
          <a:ln>
            <a:noFill/>
          </a:ln>
        </p:spPr>
        <p:txBody>
          <a:bodyPr anchorCtr="0" anchor="ctr" bIns="91425" lIns="91425" rIns="91425" wrap="square" tIns="91425">
            <a:noAutofit/>
          </a:bodyPr>
          <a:lstStyle/>
          <a:p>
            <a:pPr indent="-69850" lvl="0" marL="0" marR="0" rtl="0" algn="ctr">
              <a:lnSpc>
                <a:spcPct val="115000"/>
              </a:lnSpc>
              <a:spcBef>
                <a:spcPts val="0"/>
              </a:spcBef>
              <a:spcAft>
                <a:spcPts val="0"/>
              </a:spcAft>
              <a:buClr>
                <a:srgbClr val="000000"/>
              </a:buClr>
              <a:buSzPct val="45833"/>
              <a:buFont typeface="Arial"/>
              <a:buNone/>
            </a:pPr>
            <a:r>
              <a:rPr b="1" lang="en" sz="2400">
                <a:solidFill>
                  <a:srgbClr val="FFFDE8"/>
                </a:solidFill>
                <a:latin typeface="Karla"/>
                <a:ea typeface="Karla"/>
                <a:cs typeface="Karla"/>
                <a:sym typeface="Karla"/>
              </a:rPr>
              <a:t>“What is the point of hiring smart people, we asked, if you don’t empower them to fix what’s broken?” </a:t>
            </a:r>
          </a:p>
          <a:p>
            <a:pPr indent="0" lvl="0" marL="0" marR="0" rtl="0" algn="ctr">
              <a:lnSpc>
                <a:spcPct val="115000"/>
              </a:lnSpc>
              <a:spcBef>
                <a:spcPts val="0"/>
              </a:spcBef>
              <a:spcAft>
                <a:spcPts val="0"/>
              </a:spcAft>
              <a:buNone/>
            </a:pPr>
            <a:r>
              <a:rPr b="1" lang="en" sz="2400">
                <a:solidFill>
                  <a:srgbClr val="FFFDE8"/>
                </a:solidFill>
                <a:latin typeface="Karla"/>
                <a:ea typeface="Karla"/>
                <a:cs typeface="Karla"/>
                <a:sym typeface="Karla"/>
              </a:rPr>
              <a:t>― </a:t>
            </a:r>
            <a:r>
              <a:rPr b="1" lang="en" sz="1200">
                <a:solidFill>
                  <a:srgbClr val="FFFDE8"/>
                </a:solidFill>
                <a:latin typeface="Karla"/>
                <a:ea typeface="Karla"/>
                <a:cs typeface="Karla"/>
                <a:sym typeface="Karla"/>
              </a:rPr>
              <a:t>Ed Catmull-President, Walt Disney and Pixar Animation Studios and Disneytoon Studios, Creativity, Inc.</a:t>
            </a: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6BC4EA"/>
        </a:solidFill>
      </p:bgPr>
    </p:bg>
    <p:spTree>
      <p:nvGrpSpPr>
        <p:cNvPr id="1106" name="Shape 1106"/>
        <p:cNvGrpSpPr/>
        <p:nvPr/>
      </p:nvGrpSpPr>
      <p:grpSpPr>
        <a:xfrm>
          <a:off x="0" y="0"/>
          <a:ext cx="0" cy="0"/>
          <a:chOff x="0" y="0"/>
          <a:chExt cx="0" cy="0"/>
        </a:xfrm>
      </p:grpSpPr>
      <p:sp>
        <p:nvSpPr>
          <p:cNvPr id="1107" name="Shape 1107"/>
          <p:cNvSpPr/>
          <p:nvPr/>
        </p:nvSpPr>
        <p:spPr>
          <a:xfrm>
            <a:off x="1336950" y="591517"/>
            <a:ext cx="6165300" cy="2931600"/>
          </a:xfrm>
          <a:prstGeom prst="wedgeRoundRectCallout">
            <a:avLst>
              <a:gd fmla="val 38376" name="adj1"/>
              <a:gd fmla="val 63423" name="adj2"/>
              <a:gd fmla="val 0" name="adj3"/>
            </a:avLst>
          </a:prstGeom>
          <a:solidFill>
            <a:srgbClr val="6BC4EA"/>
          </a:solidFill>
          <a:ln cap="flat" cmpd="sng" w="9525">
            <a:solidFill>
              <a:srgbClr val="F1F0DC"/>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108" name="Shape 1108"/>
          <p:cNvSpPr/>
          <p:nvPr/>
        </p:nvSpPr>
        <p:spPr>
          <a:xfrm>
            <a:off x="1305161" y="655096"/>
            <a:ext cx="6165300" cy="2931600"/>
          </a:xfrm>
          <a:prstGeom prst="wedgeRoundRectCallout">
            <a:avLst>
              <a:gd fmla="val 38376" name="adj1"/>
              <a:gd fmla="val 63423" name="adj2"/>
              <a:gd fmla="val 0" name="adj3"/>
            </a:avLst>
          </a:prstGeom>
          <a:noFill/>
          <a:ln cap="flat" cmpd="sng" w="9525">
            <a:solidFill>
              <a:srgbClr val="F1F0DC"/>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pic>
        <p:nvPicPr>
          <p:cNvPr descr="gradient02.png" id="1109" name="Shape 1109"/>
          <p:cNvPicPr preferRelativeResize="0"/>
          <p:nvPr/>
        </p:nvPicPr>
        <p:blipFill rotWithShape="1">
          <a:blip r:embed="rId3">
            <a:alphaModFix amt="50000"/>
          </a:blip>
          <a:srcRect b="0" l="13008" r="12993" t="0"/>
          <a:stretch/>
        </p:blipFill>
        <p:spPr>
          <a:xfrm>
            <a:off x="0" y="0"/>
            <a:ext cx="9144000" cy="5143500"/>
          </a:xfrm>
          <a:prstGeom prst="rect">
            <a:avLst/>
          </a:prstGeom>
          <a:noFill/>
          <a:ln>
            <a:noFill/>
          </a:ln>
        </p:spPr>
      </p:pic>
      <p:sp>
        <p:nvSpPr>
          <p:cNvPr id="1110" name="Shape 1110"/>
          <p:cNvSpPr/>
          <p:nvPr/>
        </p:nvSpPr>
        <p:spPr>
          <a:xfrm>
            <a:off x="1368739" y="623306"/>
            <a:ext cx="6165300" cy="2931600"/>
          </a:xfrm>
          <a:prstGeom prst="wedgeRoundRectCallout">
            <a:avLst>
              <a:gd fmla="val 38376" name="adj1"/>
              <a:gd fmla="val 63423" name="adj2"/>
              <a:gd fmla="val 0" name="adj3"/>
            </a:avLst>
          </a:prstGeom>
          <a:solidFill>
            <a:srgbClr val="000000">
              <a:alpha val="5770"/>
            </a:srgbClr>
          </a:solidFill>
          <a:ln cap="flat" cmpd="sng" w="19050">
            <a:solidFill>
              <a:srgbClr val="F1F0DC"/>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111" name="Shape 1111"/>
          <p:cNvSpPr txBox="1"/>
          <p:nvPr>
            <p:ph idx="4294967295" type="body"/>
          </p:nvPr>
        </p:nvSpPr>
        <p:spPr>
          <a:xfrm>
            <a:off x="1572100" y="792799"/>
            <a:ext cx="5713800" cy="2481600"/>
          </a:xfrm>
          <a:prstGeom prst="rect">
            <a:avLst/>
          </a:prstGeom>
          <a:ln>
            <a:noFill/>
          </a:ln>
        </p:spPr>
        <p:txBody>
          <a:bodyPr anchorCtr="0" anchor="t" bIns="91425" lIns="91425" rIns="91425" wrap="square" tIns="91425">
            <a:noAutofit/>
          </a:bodyPr>
          <a:lstStyle/>
          <a:p>
            <a:pPr lvl="0" rtl="0">
              <a:lnSpc>
                <a:spcPct val="115000"/>
              </a:lnSpc>
              <a:spcBef>
                <a:spcPts val="0"/>
              </a:spcBef>
              <a:buNone/>
            </a:pPr>
            <a:r>
              <a:t/>
            </a:r>
            <a:endParaRPr b="1">
              <a:solidFill>
                <a:srgbClr val="FFFDE8"/>
              </a:solidFill>
              <a:latin typeface="Karla"/>
              <a:ea typeface="Karla"/>
              <a:cs typeface="Karla"/>
              <a:sym typeface="Karla"/>
            </a:endParaRPr>
          </a:p>
          <a:p>
            <a:pPr lvl="0" rtl="0" algn="ctr">
              <a:lnSpc>
                <a:spcPct val="115000"/>
              </a:lnSpc>
              <a:spcBef>
                <a:spcPts val="0"/>
              </a:spcBef>
              <a:buNone/>
            </a:pPr>
            <a:r>
              <a:rPr b="1" lang="en">
                <a:solidFill>
                  <a:srgbClr val="FFFDE8"/>
                </a:solidFill>
                <a:latin typeface="Karla"/>
                <a:ea typeface="Karla"/>
                <a:cs typeface="Karla"/>
                <a:sym typeface="Karla"/>
              </a:rPr>
              <a:t>Thank you. </a:t>
            </a:r>
          </a:p>
          <a:p>
            <a:pPr lvl="0" rtl="0" algn="ctr">
              <a:lnSpc>
                <a:spcPct val="115000"/>
              </a:lnSpc>
              <a:spcBef>
                <a:spcPts val="0"/>
              </a:spcBef>
              <a:buNone/>
            </a:pPr>
            <a:r>
              <a:rPr b="1" lang="en" sz="1400">
                <a:solidFill>
                  <a:srgbClr val="FFFDE8"/>
                </a:solidFill>
                <a:latin typeface="Karla"/>
                <a:ea typeface="Karla"/>
                <a:cs typeface="Karla"/>
                <a:sym typeface="Karla"/>
              </a:rPr>
              <a:t>Questions? C</a:t>
            </a:r>
            <a:r>
              <a:rPr b="1" lang="en" sz="1400">
                <a:solidFill>
                  <a:srgbClr val="FFFDE8"/>
                </a:solidFill>
                <a:latin typeface="Karla"/>
                <a:ea typeface="Karla"/>
                <a:cs typeface="Karla"/>
                <a:sym typeface="Karla"/>
              </a:rPr>
              <a:t>ome find me...</a:t>
            </a:r>
          </a:p>
          <a:p>
            <a:pPr lvl="0" rtl="0">
              <a:lnSpc>
                <a:spcPct val="150000"/>
              </a:lnSpc>
              <a:spcBef>
                <a:spcPts val="0"/>
              </a:spcBef>
              <a:spcAft>
                <a:spcPts val="1000"/>
              </a:spcAft>
              <a:buNone/>
            </a:pPr>
            <a:br>
              <a:rPr lang="en" sz="1400">
                <a:solidFill>
                  <a:srgbClr val="FFFDE8"/>
                </a:solidFill>
                <a:latin typeface="Karla"/>
                <a:ea typeface="Karla"/>
                <a:cs typeface="Karla"/>
                <a:sym typeface="Karla"/>
              </a:rPr>
            </a:br>
            <a:br>
              <a:rPr lang="en" sz="1400">
                <a:solidFill>
                  <a:srgbClr val="FFFDE8"/>
                </a:solidFill>
                <a:latin typeface="Karla"/>
                <a:ea typeface="Karla"/>
                <a:cs typeface="Karla"/>
                <a:sym typeface="Karla"/>
              </a:rPr>
            </a:br>
          </a:p>
        </p:txBody>
      </p:sp>
      <p:sp>
        <p:nvSpPr>
          <p:cNvPr id="1112" name="Shape 1112"/>
          <p:cNvSpPr/>
          <p:nvPr/>
        </p:nvSpPr>
        <p:spPr>
          <a:xfrm flipH="1">
            <a:off x="7142591" y="4903875"/>
            <a:ext cx="467100" cy="63600"/>
          </a:xfrm>
          <a:prstGeom prst="ellipse">
            <a:avLst/>
          </a:prstGeom>
          <a:solidFill>
            <a:srgbClr val="000000">
              <a:alpha val="11150"/>
            </a:srgbClr>
          </a:solidFill>
          <a:ln>
            <a:noFill/>
          </a:ln>
        </p:spPr>
        <p:txBody>
          <a:bodyPr anchorCtr="0" anchor="ctr" bIns="91425" lIns="91425" rIns="91425" wrap="square" tIns="91425">
            <a:noAutofit/>
          </a:bodyPr>
          <a:lstStyle/>
          <a:p>
            <a:pPr lvl="0" rtl="0">
              <a:spcBef>
                <a:spcPts val="0"/>
              </a:spcBef>
              <a:buClr>
                <a:srgbClr val="000000"/>
              </a:buClr>
              <a:buFont typeface="Arial"/>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16624"/>
        </a:solidFill>
      </p:bgPr>
    </p:bg>
    <p:spTree>
      <p:nvGrpSpPr>
        <p:cNvPr id="134" name="Shape 134"/>
        <p:cNvGrpSpPr/>
        <p:nvPr/>
      </p:nvGrpSpPr>
      <p:grpSpPr>
        <a:xfrm>
          <a:off x="0" y="0"/>
          <a:ext cx="0" cy="0"/>
          <a:chOff x="0" y="0"/>
          <a:chExt cx="0" cy="0"/>
        </a:xfrm>
      </p:grpSpPr>
      <p:pic>
        <p:nvPicPr>
          <p:cNvPr descr="gradient02.png" id="135" name="Shape 135"/>
          <p:cNvPicPr preferRelativeResize="0"/>
          <p:nvPr/>
        </p:nvPicPr>
        <p:blipFill rotWithShape="1">
          <a:blip r:embed="rId3">
            <a:alphaModFix amt="50000"/>
          </a:blip>
          <a:srcRect b="0" l="13008" r="12993" t="0"/>
          <a:stretch/>
        </p:blipFill>
        <p:spPr>
          <a:xfrm>
            <a:off x="0" y="0"/>
            <a:ext cx="9144000" cy="5143500"/>
          </a:xfrm>
          <a:prstGeom prst="rect">
            <a:avLst/>
          </a:prstGeom>
          <a:noFill/>
          <a:ln>
            <a:noFill/>
          </a:ln>
        </p:spPr>
      </p:pic>
      <p:pic>
        <p:nvPicPr>
          <p:cNvPr descr="schell oc14(1).jpg" id="136" name="Shape 136"/>
          <p:cNvPicPr preferRelativeResize="0"/>
          <p:nvPr/>
        </p:nvPicPr>
        <p:blipFill rotWithShape="1">
          <a:blip r:embed="rId4">
            <a:alphaModFix amt="5000"/>
          </a:blip>
          <a:srcRect b="7821" l="0" r="0" t="7804"/>
          <a:stretch/>
        </p:blipFill>
        <p:spPr>
          <a:xfrm flipH="1">
            <a:off x="0" y="0"/>
            <a:ext cx="9144000" cy="5143500"/>
          </a:xfrm>
          <a:prstGeom prst="rect">
            <a:avLst/>
          </a:prstGeom>
          <a:noFill/>
          <a:ln>
            <a:noFill/>
          </a:ln>
        </p:spPr>
      </p:pic>
      <p:sp>
        <p:nvSpPr>
          <p:cNvPr id="137" name="Shape 137"/>
          <p:cNvSpPr/>
          <p:nvPr/>
        </p:nvSpPr>
        <p:spPr>
          <a:xfrm>
            <a:off x="1068255" y="1388452"/>
            <a:ext cx="2307900" cy="2308500"/>
          </a:xfrm>
          <a:prstGeom prst="ellipse">
            <a:avLst/>
          </a:prstGeom>
          <a:noFill/>
          <a:ln cap="flat" cmpd="sng" w="76200">
            <a:solidFill>
              <a:srgbClr val="FFFDE8"/>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38" name="Shape 138"/>
          <p:cNvSpPr txBox="1"/>
          <p:nvPr>
            <p:ph idx="4294967295" type="body"/>
          </p:nvPr>
        </p:nvSpPr>
        <p:spPr>
          <a:xfrm>
            <a:off x="3561275" y="-175"/>
            <a:ext cx="4973100" cy="5143500"/>
          </a:xfrm>
          <a:prstGeom prst="rect">
            <a:avLst/>
          </a:prstGeom>
        </p:spPr>
        <p:txBody>
          <a:bodyPr anchorCtr="0" anchor="ctr" bIns="91425" lIns="91425" rIns="91425" wrap="square" tIns="91425">
            <a:noAutofit/>
          </a:bodyPr>
          <a:lstStyle/>
          <a:p>
            <a:pPr lvl="0" rtl="0">
              <a:lnSpc>
                <a:spcPct val="115000"/>
              </a:lnSpc>
              <a:spcBef>
                <a:spcPts val="0"/>
              </a:spcBef>
              <a:buNone/>
            </a:pPr>
            <a:r>
              <a:rPr b="1" lang="en" sz="3600">
                <a:solidFill>
                  <a:srgbClr val="FFFDE8"/>
                </a:solidFill>
                <a:latin typeface="Karla"/>
                <a:ea typeface="Karla"/>
                <a:cs typeface="Karla"/>
                <a:sym typeface="Karla"/>
              </a:rPr>
              <a:t>ABOUT US</a:t>
            </a:r>
          </a:p>
          <a:p>
            <a:pPr lvl="0" rtl="0">
              <a:lnSpc>
                <a:spcPct val="115000"/>
              </a:lnSpc>
              <a:spcBef>
                <a:spcPts val="0"/>
              </a:spcBef>
              <a:spcAft>
                <a:spcPts val="1000"/>
              </a:spcAft>
              <a:buNone/>
            </a:pPr>
            <a:r>
              <a:rPr lang="en" sz="1400">
                <a:solidFill>
                  <a:srgbClr val="FFFDE8"/>
                </a:solidFill>
                <a:latin typeface="Karla"/>
                <a:ea typeface="Karla"/>
                <a:cs typeface="Karla"/>
                <a:sym typeface="Karla"/>
              </a:rPr>
              <a:t>Schell Games is a full-service game design and development company, which specializes in creating transformational games and innovative, interactive experiences. The company was founded in 2002 by world-class game designer and esteemed author </a:t>
            </a:r>
            <a:r>
              <a:rPr b="1" lang="en" sz="1400">
                <a:solidFill>
                  <a:srgbClr val="FFFDE8"/>
                </a:solidFill>
                <a:latin typeface="Karla"/>
                <a:ea typeface="Karla"/>
                <a:cs typeface="Karla"/>
                <a:sym typeface="Karla"/>
              </a:rPr>
              <a:t>Jesse Schell</a:t>
            </a:r>
            <a:r>
              <a:rPr lang="en" sz="1400">
                <a:solidFill>
                  <a:srgbClr val="FFFDE8"/>
                </a:solidFill>
                <a:latin typeface="Karla"/>
                <a:ea typeface="Karla"/>
                <a:cs typeface="Karla"/>
                <a:sym typeface="Karla"/>
              </a:rPr>
              <a:t> and is located in Pittsburgh, Pennsylvania. We are one of the largest independent game studios in the world.</a:t>
            </a:r>
          </a:p>
        </p:txBody>
      </p:sp>
      <p:pic>
        <p:nvPicPr>
          <p:cNvPr descr="megaphone.png" id="139" name="Shape 139"/>
          <p:cNvPicPr preferRelativeResize="0"/>
          <p:nvPr/>
        </p:nvPicPr>
        <p:blipFill rotWithShape="1">
          <a:blip r:embed="rId5">
            <a:alphaModFix/>
          </a:blip>
          <a:srcRect b="0" l="0" r="0" t="0"/>
          <a:stretch/>
        </p:blipFill>
        <p:spPr>
          <a:xfrm>
            <a:off x="1637490" y="1981265"/>
            <a:ext cx="1102174" cy="1116494"/>
          </a:xfrm>
          <a:prstGeom prst="rect">
            <a:avLst/>
          </a:prstGeom>
          <a:noFill/>
          <a:ln>
            <a:noFill/>
          </a:ln>
        </p:spPr>
      </p:pic>
      <p:sp>
        <p:nvSpPr>
          <p:cNvPr id="140" name="Shape 140"/>
          <p:cNvSpPr/>
          <p:nvPr/>
        </p:nvSpPr>
        <p:spPr>
          <a:xfrm flipH="1">
            <a:off x="1624439" y="3820025"/>
            <a:ext cx="1195500" cy="96900"/>
          </a:xfrm>
          <a:prstGeom prst="ellipse">
            <a:avLst/>
          </a:prstGeom>
          <a:solidFill>
            <a:srgbClr val="000000">
              <a:alpha val="5770"/>
            </a:srgbClr>
          </a:solidFill>
          <a:ln>
            <a:noFill/>
          </a:ln>
        </p:spPr>
        <p:txBody>
          <a:bodyPr anchorCtr="0" anchor="ctr" bIns="91425" lIns="91425" rIns="91425" wrap="square" tIns="91425">
            <a:noAutofit/>
          </a:bodyPr>
          <a:lstStyle/>
          <a:p>
            <a:pPr indent="-69850" lvl="0" marL="0" marR="0" rtl="0" algn="l">
              <a:lnSpc>
                <a:spcPct val="100000"/>
              </a:lnSpc>
              <a:spcBef>
                <a:spcPts val="0"/>
              </a:spcBef>
              <a:spcAft>
                <a:spcPts val="0"/>
              </a:spcAft>
              <a:buClr>
                <a:srgbClr val="000000"/>
              </a:buClr>
              <a:buFont typeface="Arial"/>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6BC4EA"/>
        </a:solidFill>
      </p:bgPr>
    </p:bg>
    <p:spTree>
      <p:nvGrpSpPr>
        <p:cNvPr id="144" name="Shape 144"/>
        <p:cNvGrpSpPr/>
        <p:nvPr/>
      </p:nvGrpSpPr>
      <p:grpSpPr>
        <a:xfrm>
          <a:off x="0" y="0"/>
          <a:ext cx="0" cy="0"/>
          <a:chOff x="0" y="0"/>
          <a:chExt cx="0" cy="0"/>
        </a:xfrm>
      </p:grpSpPr>
      <p:sp>
        <p:nvSpPr>
          <p:cNvPr id="145" name="Shape 145"/>
          <p:cNvSpPr/>
          <p:nvPr/>
        </p:nvSpPr>
        <p:spPr>
          <a:xfrm>
            <a:off x="1336950" y="591517"/>
            <a:ext cx="6165300" cy="2931600"/>
          </a:xfrm>
          <a:prstGeom prst="wedgeRoundRectCallout">
            <a:avLst>
              <a:gd fmla="val 38376" name="adj1"/>
              <a:gd fmla="val 63423" name="adj2"/>
              <a:gd fmla="val 0" name="adj3"/>
            </a:avLst>
          </a:prstGeom>
          <a:solidFill>
            <a:srgbClr val="6BC4EA"/>
          </a:solidFill>
          <a:ln cap="flat" cmpd="sng" w="9525">
            <a:solidFill>
              <a:srgbClr val="F1F0DC"/>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46" name="Shape 146"/>
          <p:cNvSpPr/>
          <p:nvPr/>
        </p:nvSpPr>
        <p:spPr>
          <a:xfrm>
            <a:off x="1305161" y="655096"/>
            <a:ext cx="6165300" cy="2931600"/>
          </a:xfrm>
          <a:prstGeom prst="wedgeRoundRectCallout">
            <a:avLst>
              <a:gd fmla="val 38376" name="adj1"/>
              <a:gd fmla="val 63423" name="adj2"/>
              <a:gd fmla="val 0" name="adj3"/>
            </a:avLst>
          </a:prstGeom>
          <a:noFill/>
          <a:ln cap="flat" cmpd="sng" w="9525">
            <a:solidFill>
              <a:srgbClr val="F1F0DC"/>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pic>
        <p:nvPicPr>
          <p:cNvPr descr="gradient02.png" id="147" name="Shape 147"/>
          <p:cNvPicPr preferRelativeResize="0"/>
          <p:nvPr/>
        </p:nvPicPr>
        <p:blipFill rotWithShape="1">
          <a:blip r:embed="rId3">
            <a:alphaModFix amt="50000"/>
          </a:blip>
          <a:srcRect b="0" l="13008" r="12993" t="0"/>
          <a:stretch/>
        </p:blipFill>
        <p:spPr>
          <a:xfrm>
            <a:off x="0" y="0"/>
            <a:ext cx="9144000" cy="5143500"/>
          </a:xfrm>
          <a:prstGeom prst="rect">
            <a:avLst/>
          </a:prstGeom>
          <a:noFill/>
          <a:ln>
            <a:noFill/>
          </a:ln>
        </p:spPr>
      </p:pic>
      <p:pic>
        <p:nvPicPr>
          <p:cNvPr descr="SG Logo White.png" id="148" name="Shape 148"/>
          <p:cNvPicPr preferRelativeResize="0"/>
          <p:nvPr/>
        </p:nvPicPr>
        <p:blipFill rotWithShape="1">
          <a:blip r:embed="rId4">
            <a:alphaModFix/>
          </a:blip>
          <a:srcRect b="10730" l="0" r="0" t="0"/>
          <a:stretch/>
        </p:blipFill>
        <p:spPr>
          <a:xfrm rot="535435">
            <a:off x="7075810" y="3770396"/>
            <a:ext cx="719050" cy="1045851"/>
          </a:xfrm>
          <a:prstGeom prst="rect">
            <a:avLst/>
          </a:prstGeom>
          <a:noFill/>
          <a:ln>
            <a:noFill/>
          </a:ln>
        </p:spPr>
      </p:pic>
      <p:sp>
        <p:nvSpPr>
          <p:cNvPr id="149" name="Shape 149"/>
          <p:cNvSpPr/>
          <p:nvPr/>
        </p:nvSpPr>
        <p:spPr>
          <a:xfrm>
            <a:off x="1368739" y="623306"/>
            <a:ext cx="6165300" cy="2931600"/>
          </a:xfrm>
          <a:prstGeom prst="wedgeRoundRectCallout">
            <a:avLst>
              <a:gd fmla="val 38376" name="adj1"/>
              <a:gd fmla="val 63423" name="adj2"/>
              <a:gd fmla="val 0" name="adj3"/>
            </a:avLst>
          </a:prstGeom>
          <a:solidFill>
            <a:srgbClr val="000000">
              <a:alpha val="5770"/>
            </a:srgbClr>
          </a:solidFill>
          <a:ln cap="flat" cmpd="sng" w="19050">
            <a:solidFill>
              <a:srgbClr val="F1F0DC"/>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50" name="Shape 150"/>
          <p:cNvSpPr txBox="1"/>
          <p:nvPr>
            <p:ph idx="4294967295" type="body"/>
          </p:nvPr>
        </p:nvSpPr>
        <p:spPr>
          <a:xfrm>
            <a:off x="1572100" y="792799"/>
            <a:ext cx="5713800" cy="2481600"/>
          </a:xfrm>
          <a:prstGeom prst="rect">
            <a:avLst/>
          </a:prstGeom>
          <a:ln>
            <a:noFill/>
          </a:ln>
        </p:spPr>
        <p:txBody>
          <a:bodyPr anchorCtr="0" anchor="t" bIns="91425" lIns="91425" rIns="91425" wrap="square" tIns="91425">
            <a:noAutofit/>
          </a:bodyPr>
          <a:lstStyle/>
          <a:p>
            <a:pPr lvl="0" rtl="0">
              <a:lnSpc>
                <a:spcPct val="115000"/>
              </a:lnSpc>
              <a:spcBef>
                <a:spcPts val="0"/>
              </a:spcBef>
              <a:buNone/>
            </a:pPr>
            <a:r>
              <a:rPr b="1" lang="en">
                <a:solidFill>
                  <a:srgbClr val="FFFDE8"/>
                </a:solidFill>
                <a:latin typeface="Karla"/>
                <a:ea typeface="Karla"/>
                <a:cs typeface="Karla"/>
                <a:sym typeface="Karla"/>
              </a:rPr>
              <a:t>Mission Statement</a:t>
            </a:r>
          </a:p>
          <a:p>
            <a:pPr lvl="0" rtl="0">
              <a:lnSpc>
                <a:spcPct val="150000"/>
              </a:lnSpc>
              <a:spcBef>
                <a:spcPts val="0"/>
              </a:spcBef>
              <a:spcAft>
                <a:spcPts val="1000"/>
              </a:spcAft>
              <a:buNone/>
            </a:pPr>
            <a:r>
              <a:rPr lang="en" sz="1400">
                <a:solidFill>
                  <a:srgbClr val="FFFDE8"/>
                </a:solidFill>
                <a:latin typeface="Karla"/>
                <a:ea typeface="Karla"/>
                <a:cs typeface="Karla"/>
                <a:sym typeface="Karla"/>
              </a:rPr>
              <a:t>To make experiences we are proud of with people we like, so we can make the world a better place. </a:t>
            </a:r>
            <a:br>
              <a:rPr lang="en" sz="1400">
                <a:solidFill>
                  <a:srgbClr val="FFFDE8"/>
                </a:solidFill>
                <a:latin typeface="Karla"/>
                <a:ea typeface="Karla"/>
                <a:cs typeface="Karla"/>
                <a:sym typeface="Karla"/>
              </a:rPr>
            </a:br>
            <a:br>
              <a:rPr lang="en" sz="1400">
                <a:solidFill>
                  <a:srgbClr val="FFFDE8"/>
                </a:solidFill>
                <a:latin typeface="Karla"/>
                <a:ea typeface="Karla"/>
                <a:cs typeface="Karla"/>
                <a:sym typeface="Karla"/>
              </a:rPr>
            </a:br>
          </a:p>
        </p:txBody>
      </p:sp>
      <p:sp>
        <p:nvSpPr>
          <p:cNvPr id="151" name="Shape 151"/>
          <p:cNvSpPr/>
          <p:nvPr/>
        </p:nvSpPr>
        <p:spPr>
          <a:xfrm flipH="1">
            <a:off x="7142591" y="4903875"/>
            <a:ext cx="467100" cy="63600"/>
          </a:xfrm>
          <a:prstGeom prst="ellipse">
            <a:avLst/>
          </a:prstGeom>
          <a:solidFill>
            <a:srgbClr val="000000">
              <a:alpha val="11150"/>
            </a:srgbClr>
          </a:solidFill>
          <a:ln>
            <a:noFill/>
          </a:ln>
        </p:spPr>
        <p:txBody>
          <a:bodyPr anchorCtr="0" anchor="ctr" bIns="91425" lIns="91425" rIns="91425" wrap="square" tIns="91425">
            <a:noAutofit/>
          </a:bodyPr>
          <a:lstStyle/>
          <a:p>
            <a:pPr lvl="0" rtl="0">
              <a:spcBef>
                <a:spcPts val="0"/>
              </a:spcBef>
              <a:buClr>
                <a:srgbClr val="000000"/>
              </a:buClr>
              <a:buFont typeface="Arial"/>
              <a:buNone/>
            </a:pPr>
            <a:r>
              <a:t/>
            </a:r>
            <a:endParaRPr/>
          </a:p>
        </p:txBody>
      </p:sp>
      <p:sp>
        <p:nvSpPr>
          <p:cNvPr id="152" name="Shape 152"/>
          <p:cNvSpPr/>
          <p:nvPr/>
        </p:nvSpPr>
        <p:spPr>
          <a:xfrm>
            <a:off x="2070750" y="3639575"/>
            <a:ext cx="2089800" cy="1255200"/>
          </a:xfrm>
          <a:prstGeom prst="cloudCallout">
            <a:avLst>
              <a:gd fmla="val -71004" name="adj1"/>
              <a:gd fmla="val 37445" name="adj2"/>
            </a:avLst>
          </a:prstGeom>
          <a:solidFill>
            <a:srgbClr val="FFFFFF"/>
          </a:solidFill>
          <a:ln cap="flat" cmpd="sng" w="19050">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53" name="Shape 153"/>
          <p:cNvSpPr txBox="1"/>
          <p:nvPr/>
        </p:nvSpPr>
        <p:spPr>
          <a:xfrm>
            <a:off x="2366575" y="3773175"/>
            <a:ext cx="1545900" cy="524700"/>
          </a:xfrm>
          <a:prstGeom prst="rect">
            <a:avLst/>
          </a:prstGeom>
          <a:noFill/>
          <a:ln>
            <a:noFill/>
          </a:ln>
        </p:spPr>
        <p:txBody>
          <a:bodyPr anchorCtr="0" anchor="t" bIns="91425" lIns="91425" rIns="91425" wrap="square" tIns="91425">
            <a:noAutofit/>
          </a:bodyPr>
          <a:lstStyle/>
          <a:p>
            <a:pPr lvl="0">
              <a:spcBef>
                <a:spcPts val="0"/>
              </a:spcBef>
              <a:buNone/>
            </a:pPr>
            <a:r>
              <a:rPr lang="en" sz="1000"/>
              <a:t>Don’t forget the core values. Amazing Teams, Amazing Fun, Amazing Transformation</a:t>
            </a:r>
          </a:p>
        </p:txBody>
      </p:sp>
      <p:pic>
        <p:nvPicPr>
          <p:cNvPr descr="Ed2_2.png" id="154" name="Shape 154"/>
          <p:cNvPicPr preferRelativeResize="0"/>
          <p:nvPr/>
        </p:nvPicPr>
        <p:blipFill>
          <a:blip r:embed="rId5">
            <a:alphaModFix/>
          </a:blip>
          <a:stretch>
            <a:fillRect/>
          </a:stretch>
        </p:blipFill>
        <p:spPr>
          <a:xfrm flipH="1">
            <a:off x="779277" y="3942138"/>
            <a:ext cx="729056" cy="114475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DE8"/>
        </a:solidFill>
      </p:bgPr>
    </p:bg>
    <p:spTree>
      <p:nvGrpSpPr>
        <p:cNvPr id="158" name="Shape 158"/>
        <p:cNvGrpSpPr/>
        <p:nvPr/>
      </p:nvGrpSpPr>
      <p:grpSpPr>
        <a:xfrm>
          <a:off x="0" y="0"/>
          <a:ext cx="0" cy="0"/>
          <a:chOff x="0" y="0"/>
          <a:chExt cx="0" cy="0"/>
        </a:xfrm>
      </p:grpSpPr>
      <p:pic>
        <p:nvPicPr>
          <p:cNvPr descr="Principles_03.png" id="159" name="Shape 159"/>
          <p:cNvPicPr preferRelativeResize="0"/>
          <p:nvPr/>
        </p:nvPicPr>
        <p:blipFill rotWithShape="1">
          <a:blip r:embed="rId3">
            <a:alphaModFix/>
          </a:blip>
          <a:srcRect b="14451" l="9201" r="28959" t="23709"/>
          <a:stretch/>
        </p:blipFill>
        <p:spPr>
          <a:xfrm flipH="1" rot="10800000">
            <a:off x="4482" y="-2650"/>
            <a:ext cx="9144000" cy="5143500"/>
          </a:xfrm>
          <a:prstGeom prst="rect">
            <a:avLst/>
          </a:prstGeom>
          <a:noFill/>
          <a:ln>
            <a:noFill/>
          </a:ln>
        </p:spPr>
      </p:pic>
      <p:pic>
        <p:nvPicPr>
          <p:cNvPr id="160" name="Shape 160"/>
          <p:cNvPicPr preferRelativeResize="0"/>
          <p:nvPr/>
        </p:nvPicPr>
        <p:blipFill>
          <a:blip r:embed="rId4">
            <a:alphaModFix/>
          </a:blip>
          <a:stretch>
            <a:fillRect/>
          </a:stretch>
        </p:blipFill>
        <p:spPr>
          <a:xfrm>
            <a:off x="5295208" y="2167283"/>
            <a:ext cx="853125" cy="848325"/>
          </a:xfrm>
          <a:prstGeom prst="rect">
            <a:avLst/>
          </a:prstGeom>
          <a:noFill/>
          <a:ln>
            <a:noFill/>
          </a:ln>
        </p:spPr>
      </p:pic>
      <p:sp>
        <p:nvSpPr>
          <p:cNvPr id="161" name="Shape 161"/>
          <p:cNvSpPr/>
          <p:nvPr/>
        </p:nvSpPr>
        <p:spPr>
          <a:xfrm flipH="1" rot="10800000">
            <a:off x="1766547" y="954308"/>
            <a:ext cx="4374600" cy="4374600"/>
          </a:xfrm>
          <a:prstGeom prst="ellipse">
            <a:avLst/>
          </a:prstGeom>
          <a:noFill/>
          <a:ln cap="flat" cmpd="sng" w="38100">
            <a:solidFill>
              <a:srgbClr val="FFFDE8"/>
            </a:solidFill>
            <a:prstDash val="solid"/>
            <a:round/>
            <a:headEnd len="med" w="med" type="none"/>
            <a:tailEnd len="med" w="med" type="none"/>
          </a:ln>
        </p:spPr>
        <p:txBody>
          <a:bodyPr anchorCtr="0" anchor="ctr" bIns="91425" lIns="91425" rIns="91425" wrap="square" tIns="91425">
            <a:noAutofit/>
          </a:bodyPr>
          <a:lstStyle/>
          <a:p>
            <a:pPr indent="0" lvl="0" marL="0" marR="0" rtl="0" algn="ctr">
              <a:lnSpc>
                <a:spcPct val="100000"/>
              </a:lnSpc>
              <a:spcBef>
                <a:spcPts val="0"/>
              </a:spcBef>
              <a:spcAft>
                <a:spcPts val="0"/>
              </a:spcAft>
              <a:buNone/>
            </a:pPr>
            <a:r>
              <a:t/>
            </a:r>
            <a:endParaRPr sz="600">
              <a:solidFill>
                <a:srgbClr val="FFFDE8"/>
              </a:solidFill>
              <a:latin typeface="Karla"/>
              <a:ea typeface="Karla"/>
              <a:cs typeface="Karla"/>
              <a:sym typeface="Karla"/>
            </a:endParaRPr>
          </a:p>
        </p:txBody>
      </p:sp>
      <p:pic>
        <p:nvPicPr>
          <p:cNvPr descr="gradient02.png" id="162" name="Shape 162"/>
          <p:cNvPicPr preferRelativeResize="0"/>
          <p:nvPr/>
        </p:nvPicPr>
        <p:blipFill rotWithShape="1">
          <a:blip r:embed="rId5">
            <a:alphaModFix amt="34000"/>
          </a:blip>
          <a:srcRect b="0" l="13008" r="12993" t="0"/>
          <a:stretch/>
        </p:blipFill>
        <p:spPr>
          <a:xfrm>
            <a:off x="0" y="0"/>
            <a:ext cx="9144000" cy="5143500"/>
          </a:xfrm>
          <a:prstGeom prst="rect">
            <a:avLst/>
          </a:prstGeom>
          <a:noFill/>
          <a:ln>
            <a:noFill/>
          </a:ln>
        </p:spPr>
      </p:pic>
      <p:sp>
        <p:nvSpPr>
          <p:cNvPr id="163" name="Shape 163"/>
          <p:cNvSpPr/>
          <p:nvPr/>
        </p:nvSpPr>
        <p:spPr>
          <a:xfrm flipH="1" rot="10800000">
            <a:off x="4941610" y="1806321"/>
            <a:ext cx="4374600" cy="4374600"/>
          </a:xfrm>
          <a:prstGeom prst="ellipse">
            <a:avLst/>
          </a:prstGeom>
          <a:noFill/>
          <a:ln cap="flat" cmpd="sng" w="38100">
            <a:solidFill>
              <a:srgbClr val="FFFDE8"/>
            </a:solidFill>
            <a:prstDash val="solid"/>
            <a:round/>
            <a:headEnd len="med" w="med" type="none"/>
            <a:tailEnd len="med" w="med" type="none"/>
          </a:ln>
        </p:spPr>
        <p:txBody>
          <a:bodyPr anchorCtr="0" anchor="ctr" bIns="91425" lIns="91425" rIns="91425" wrap="square" tIns="91425">
            <a:noAutofit/>
          </a:bodyPr>
          <a:lstStyle/>
          <a:p>
            <a:pPr indent="0" lvl="0" marL="0" marR="0" rtl="0" algn="ctr">
              <a:lnSpc>
                <a:spcPct val="100000"/>
              </a:lnSpc>
              <a:spcBef>
                <a:spcPts val="0"/>
              </a:spcBef>
              <a:spcAft>
                <a:spcPts val="0"/>
              </a:spcAft>
              <a:buNone/>
            </a:pPr>
            <a:r>
              <a:t/>
            </a:r>
            <a:endParaRPr sz="600">
              <a:solidFill>
                <a:srgbClr val="FFFDE8"/>
              </a:solidFill>
              <a:latin typeface="Karla"/>
              <a:ea typeface="Karla"/>
              <a:cs typeface="Karla"/>
              <a:sym typeface="Karla"/>
            </a:endParaRPr>
          </a:p>
        </p:txBody>
      </p:sp>
      <p:sp>
        <p:nvSpPr>
          <p:cNvPr id="164" name="Shape 164"/>
          <p:cNvSpPr/>
          <p:nvPr/>
        </p:nvSpPr>
        <p:spPr>
          <a:xfrm flipH="1" rot="10800000">
            <a:off x="4083971" y="-1356758"/>
            <a:ext cx="4374600" cy="4374600"/>
          </a:xfrm>
          <a:prstGeom prst="ellipse">
            <a:avLst/>
          </a:prstGeom>
          <a:noFill/>
          <a:ln cap="flat" cmpd="sng" w="38100">
            <a:solidFill>
              <a:srgbClr val="FFFDE8"/>
            </a:solidFill>
            <a:prstDash val="solid"/>
            <a:round/>
            <a:headEnd len="med" w="med" type="none"/>
            <a:tailEnd len="med" w="med" type="none"/>
          </a:ln>
        </p:spPr>
        <p:txBody>
          <a:bodyPr anchorCtr="0" anchor="ctr" bIns="91425" lIns="91425" rIns="91425" wrap="square" tIns="91425">
            <a:noAutofit/>
          </a:bodyPr>
          <a:lstStyle/>
          <a:p>
            <a:pPr indent="0" lvl="0" marL="0" marR="0" rtl="0" algn="ctr">
              <a:lnSpc>
                <a:spcPct val="100000"/>
              </a:lnSpc>
              <a:spcBef>
                <a:spcPts val="0"/>
              </a:spcBef>
              <a:spcAft>
                <a:spcPts val="0"/>
              </a:spcAft>
              <a:buNone/>
            </a:pPr>
            <a:r>
              <a:t/>
            </a:r>
            <a:endParaRPr sz="600">
              <a:solidFill>
                <a:srgbClr val="FFFDE8"/>
              </a:solidFill>
              <a:latin typeface="Karla"/>
              <a:ea typeface="Karla"/>
              <a:cs typeface="Karla"/>
              <a:sym typeface="Karla"/>
            </a:endParaRPr>
          </a:p>
        </p:txBody>
      </p:sp>
      <p:sp>
        <p:nvSpPr>
          <p:cNvPr id="165" name="Shape 165"/>
          <p:cNvSpPr txBox="1"/>
          <p:nvPr/>
        </p:nvSpPr>
        <p:spPr>
          <a:xfrm rot="-1102">
            <a:off x="3030863" y="2894858"/>
            <a:ext cx="1871400" cy="441900"/>
          </a:xfrm>
          <a:prstGeom prst="rect">
            <a:avLst/>
          </a:prstGeom>
          <a:noFill/>
          <a:ln>
            <a:noFill/>
          </a:ln>
        </p:spPr>
        <p:txBody>
          <a:bodyPr anchorCtr="0" anchor="ctr" bIns="91425" lIns="91425" rIns="91425" wrap="square" tIns="91425">
            <a:noAutofit/>
          </a:bodyPr>
          <a:lstStyle/>
          <a:p>
            <a:pPr lvl="0" rtl="0" algn="ctr">
              <a:spcBef>
                <a:spcPts val="0"/>
              </a:spcBef>
              <a:buNone/>
            </a:pPr>
            <a:r>
              <a:rPr b="1" lang="en" sz="1800">
                <a:solidFill>
                  <a:srgbClr val="FFFDE8"/>
                </a:solidFill>
                <a:latin typeface="Karla"/>
                <a:ea typeface="Karla"/>
                <a:cs typeface="Karla"/>
                <a:sym typeface="Karla"/>
              </a:rPr>
              <a:t>AMAZING</a:t>
            </a:r>
          </a:p>
          <a:p>
            <a:pPr lvl="0" rtl="0" algn="ctr">
              <a:spcBef>
                <a:spcPts val="0"/>
              </a:spcBef>
              <a:buNone/>
            </a:pPr>
            <a:r>
              <a:rPr b="1" lang="en" sz="1800">
                <a:solidFill>
                  <a:srgbClr val="FFFDE8"/>
                </a:solidFill>
                <a:latin typeface="Karla"/>
                <a:ea typeface="Karla"/>
                <a:cs typeface="Karla"/>
                <a:sym typeface="Karla"/>
              </a:rPr>
              <a:t>TEAMS</a:t>
            </a:r>
          </a:p>
        </p:txBody>
      </p:sp>
      <p:sp>
        <p:nvSpPr>
          <p:cNvPr id="166" name="Shape 166"/>
          <p:cNvSpPr txBox="1"/>
          <p:nvPr/>
        </p:nvSpPr>
        <p:spPr>
          <a:xfrm>
            <a:off x="6344744" y="3466370"/>
            <a:ext cx="1542900" cy="441900"/>
          </a:xfrm>
          <a:prstGeom prst="rect">
            <a:avLst/>
          </a:prstGeom>
          <a:noFill/>
          <a:ln>
            <a:noFill/>
          </a:ln>
        </p:spPr>
        <p:txBody>
          <a:bodyPr anchorCtr="0" anchor="ctr" bIns="91425" lIns="91425" rIns="91425" wrap="square" tIns="91425">
            <a:noAutofit/>
          </a:bodyPr>
          <a:lstStyle/>
          <a:p>
            <a:pPr lvl="0" rtl="0" algn="ctr">
              <a:spcBef>
                <a:spcPts val="0"/>
              </a:spcBef>
              <a:buNone/>
            </a:pPr>
            <a:r>
              <a:rPr b="1" lang="en" sz="1800">
                <a:solidFill>
                  <a:srgbClr val="FFFDE8"/>
                </a:solidFill>
                <a:latin typeface="Karla"/>
                <a:ea typeface="Karla"/>
                <a:cs typeface="Karla"/>
                <a:sym typeface="Karla"/>
              </a:rPr>
              <a:t>AMAZING</a:t>
            </a:r>
          </a:p>
          <a:p>
            <a:pPr lvl="0" rtl="0" algn="ctr">
              <a:spcBef>
                <a:spcPts val="0"/>
              </a:spcBef>
              <a:buNone/>
            </a:pPr>
            <a:r>
              <a:rPr b="1" lang="en" sz="1800">
                <a:solidFill>
                  <a:srgbClr val="FFFDE8"/>
                </a:solidFill>
                <a:latin typeface="Karla"/>
                <a:ea typeface="Karla"/>
                <a:cs typeface="Karla"/>
                <a:sym typeface="Karla"/>
              </a:rPr>
              <a:t>FUN</a:t>
            </a:r>
          </a:p>
        </p:txBody>
      </p:sp>
      <p:sp>
        <p:nvSpPr>
          <p:cNvPr id="167" name="Shape 167"/>
          <p:cNvSpPr/>
          <p:nvPr/>
        </p:nvSpPr>
        <p:spPr>
          <a:xfrm flipH="1">
            <a:off x="7282953" y="2478581"/>
            <a:ext cx="1639500" cy="1127400"/>
          </a:xfrm>
          <a:prstGeom prst="ellipse">
            <a:avLst/>
          </a:prstGeom>
          <a:noFill/>
          <a:ln>
            <a:noFill/>
          </a:ln>
        </p:spPr>
        <p:txBody>
          <a:bodyPr anchorCtr="0" anchor="ctr" bIns="91425" lIns="91425" rIns="91425" wrap="square" tIns="91425">
            <a:noAutofit/>
          </a:bodyPr>
          <a:lstStyle/>
          <a:p>
            <a:pPr lvl="0" rtl="0" algn="ctr">
              <a:lnSpc>
                <a:spcPct val="115000"/>
              </a:lnSpc>
              <a:spcBef>
                <a:spcPts val="0"/>
              </a:spcBef>
              <a:buNone/>
            </a:pPr>
            <a:r>
              <a:rPr lang="en" sz="700">
                <a:solidFill>
                  <a:srgbClr val="FFFDE8"/>
                </a:solidFill>
                <a:latin typeface="Karla"/>
                <a:ea typeface="Karla"/>
                <a:cs typeface="Karla"/>
                <a:sym typeface="Karla"/>
              </a:rPr>
              <a:t>Playtest constantly. It’s the only way to know.</a:t>
            </a:r>
          </a:p>
          <a:p>
            <a:pPr lvl="0" rtl="0" algn="ctr">
              <a:lnSpc>
                <a:spcPct val="115000"/>
              </a:lnSpc>
              <a:spcBef>
                <a:spcPts val="0"/>
              </a:spcBef>
              <a:buNone/>
            </a:pPr>
            <a:r>
              <a:t/>
            </a:r>
            <a:endParaRPr sz="700">
              <a:solidFill>
                <a:srgbClr val="FFFDE8"/>
              </a:solidFill>
              <a:latin typeface="Karla"/>
              <a:ea typeface="Karla"/>
              <a:cs typeface="Karla"/>
              <a:sym typeface="Karla"/>
            </a:endParaRPr>
          </a:p>
        </p:txBody>
      </p:sp>
      <p:sp>
        <p:nvSpPr>
          <p:cNvPr id="168" name="Shape 168"/>
          <p:cNvSpPr/>
          <p:nvPr/>
        </p:nvSpPr>
        <p:spPr>
          <a:xfrm flipH="1">
            <a:off x="5752900" y="3930775"/>
            <a:ext cx="3021300" cy="1501500"/>
          </a:xfrm>
          <a:prstGeom prst="ellipse">
            <a:avLst/>
          </a:prstGeom>
          <a:noFill/>
          <a:ln>
            <a:noFill/>
          </a:ln>
        </p:spPr>
        <p:txBody>
          <a:bodyPr anchorCtr="0" anchor="ctr" bIns="91425" lIns="91425" rIns="91425" wrap="square" tIns="91425">
            <a:noAutofit/>
          </a:bodyPr>
          <a:lstStyle/>
          <a:p>
            <a:pPr lvl="0" rtl="0" algn="ctr">
              <a:lnSpc>
                <a:spcPct val="115000"/>
              </a:lnSpc>
              <a:spcBef>
                <a:spcPts val="0"/>
              </a:spcBef>
              <a:buNone/>
            </a:pPr>
            <a:r>
              <a:rPr lang="en" sz="900">
                <a:solidFill>
                  <a:srgbClr val="FFFDE8"/>
                </a:solidFill>
                <a:latin typeface="Karla"/>
                <a:ea typeface="Karla"/>
                <a:cs typeface="Karla"/>
                <a:sym typeface="Karla"/>
              </a:rPr>
              <a:t>Know, respect, and defend the guest. </a:t>
            </a:r>
          </a:p>
          <a:p>
            <a:pPr lvl="0" rtl="0" algn="ctr">
              <a:lnSpc>
                <a:spcPct val="115000"/>
              </a:lnSpc>
              <a:spcBef>
                <a:spcPts val="0"/>
              </a:spcBef>
              <a:buNone/>
            </a:pPr>
            <a:r>
              <a:rPr lang="en" sz="900">
                <a:solidFill>
                  <a:srgbClr val="FFFDE8"/>
                </a:solidFill>
                <a:latin typeface="Karla"/>
                <a:ea typeface="Karla"/>
                <a:cs typeface="Karla"/>
                <a:sym typeface="Karla"/>
              </a:rPr>
              <a:t>The experience is for them.</a:t>
            </a:r>
          </a:p>
          <a:p>
            <a:pPr lvl="0" rtl="0" algn="ctr">
              <a:lnSpc>
                <a:spcPct val="115000"/>
              </a:lnSpc>
              <a:spcBef>
                <a:spcPts val="0"/>
              </a:spcBef>
              <a:buNone/>
            </a:pPr>
            <a:r>
              <a:t/>
            </a:r>
            <a:endParaRPr sz="900">
              <a:solidFill>
                <a:srgbClr val="FFFDE8"/>
              </a:solidFill>
              <a:latin typeface="Karla"/>
              <a:ea typeface="Karla"/>
              <a:cs typeface="Karla"/>
              <a:sym typeface="Karla"/>
            </a:endParaRPr>
          </a:p>
        </p:txBody>
      </p:sp>
      <p:sp>
        <p:nvSpPr>
          <p:cNvPr id="169" name="Shape 169"/>
          <p:cNvSpPr/>
          <p:nvPr/>
        </p:nvSpPr>
        <p:spPr>
          <a:xfrm flipH="1" rot="-555">
            <a:off x="7522325" y="3447837"/>
            <a:ext cx="1857000" cy="953100"/>
          </a:xfrm>
          <a:prstGeom prst="ellipse">
            <a:avLst/>
          </a:prstGeom>
          <a:noFill/>
          <a:ln>
            <a:noFill/>
          </a:ln>
        </p:spPr>
        <p:txBody>
          <a:bodyPr anchorCtr="0" anchor="ctr" bIns="91425" lIns="91425" rIns="91425" wrap="square" tIns="91425">
            <a:noAutofit/>
          </a:bodyPr>
          <a:lstStyle/>
          <a:p>
            <a:pPr lvl="0" rtl="0" algn="ctr">
              <a:lnSpc>
                <a:spcPct val="115000"/>
              </a:lnSpc>
              <a:spcBef>
                <a:spcPts val="0"/>
              </a:spcBef>
              <a:buNone/>
            </a:pPr>
            <a:r>
              <a:rPr lang="en" sz="800">
                <a:solidFill>
                  <a:srgbClr val="FFFDE8"/>
                </a:solidFill>
                <a:latin typeface="Karla"/>
                <a:ea typeface="Karla"/>
                <a:cs typeface="Karla"/>
                <a:sym typeface="Karla"/>
              </a:rPr>
              <a:t>Beauty is in the details, so give attention to every little thing.</a:t>
            </a:r>
          </a:p>
        </p:txBody>
      </p:sp>
      <p:sp>
        <p:nvSpPr>
          <p:cNvPr id="170" name="Shape 170"/>
          <p:cNvSpPr/>
          <p:nvPr/>
        </p:nvSpPr>
        <p:spPr>
          <a:xfrm flipH="1">
            <a:off x="6471749" y="915325"/>
            <a:ext cx="1822500" cy="1127400"/>
          </a:xfrm>
          <a:prstGeom prst="ellipse">
            <a:avLst/>
          </a:prstGeom>
          <a:noFill/>
          <a:ln>
            <a:noFill/>
          </a:ln>
        </p:spPr>
        <p:txBody>
          <a:bodyPr anchorCtr="0" anchor="ctr" bIns="91425" lIns="91425" rIns="91425" wrap="square" tIns="91425">
            <a:noAutofit/>
          </a:bodyPr>
          <a:lstStyle/>
          <a:p>
            <a:pPr lvl="0" rtl="0" algn="ctr">
              <a:lnSpc>
                <a:spcPct val="115000"/>
              </a:lnSpc>
              <a:spcBef>
                <a:spcPts val="0"/>
              </a:spcBef>
              <a:buNone/>
            </a:pPr>
            <a:r>
              <a:rPr lang="en" sz="700">
                <a:solidFill>
                  <a:srgbClr val="FFFDE8"/>
                </a:solidFill>
                <a:latin typeface="Karla"/>
                <a:ea typeface="Karla"/>
                <a:cs typeface="Karla"/>
                <a:sym typeface="Karla"/>
              </a:rPr>
              <a:t>Ask “Is there a better way?”</a:t>
            </a:r>
          </a:p>
        </p:txBody>
      </p:sp>
      <p:sp>
        <p:nvSpPr>
          <p:cNvPr id="171" name="Shape 171"/>
          <p:cNvSpPr/>
          <p:nvPr/>
        </p:nvSpPr>
        <p:spPr>
          <a:xfrm flipH="1">
            <a:off x="4050430" y="952647"/>
            <a:ext cx="1819200" cy="1541400"/>
          </a:xfrm>
          <a:prstGeom prst="ellipse">
            <a:avLst/>
          </a:prstGeom>
          <a:noFill/>
          <a:ln>
            <a:noFill/>
          </a:ln>
        </p:spPr>
        <p:txBody>
          <a:bodyPr anchorCtr="0" anchor="ctr" bIns="91425" lIns="91425" rIns="91425" wrap="square" tIns="91425">
            <a:noAutofit/>
          </a:bodyPr>
          <a:lstStyle/>
          <a:p>
            <a:pPr lvl="0" rtl="0" algn="ctr">
              <a:lnSpc>
                <a:spcPct val="115000"/>
              </a:lnSpc>
              <a:spcBef>
                <a:spcPts val="0"/>
              </a:spcBef>
              <a:buNone/>
            </a:pPr>
            <a:r>
              <a:rPr lang="en" sz="800">
                <a:solidFill>
                  <a:srgbClr val="FFFDE8"/>
                </a:solidFill>
                <a:latin typeface="Karla"/>
                <a:ea typeface="Karla"/>
                <a:cs typeface="Karla"/>
                <a:sym typeface="Karla"/>
              </a:rPr>
              <a:t>If we believe in</a:t>
            </a:r>
          </a:p>
          <a:p>
            <a:pPr lvl="0" rtl="0" algn="ctr">
              <a:lnSpc>
                <a:spcPct val="115000"/>
              </a:lnSpc>
              <a:spcBef>
                <a:spcPts val="0"/>
              </a:spcBef>
              <a:buNone/>
            </a:pPr>
            <a:r>
              <a:rPr lang="en" sz="800">
                <a:solidFill>
                  <a:srgbClr val="FFFDE8"/>
                </a:solidFill>
                <a:latin typeface="Karla"/>
                <a:ea typeface="Karla"/>
                <a:cs typeface="Karla"/>
                <a:sym typeface="Karla"/>
              </a:rPr>
              <a:t>what we are doing,</a:t>
            </a:r>
          </a:p>
          <a:p>
            <a:pPr lvl="0" rtl="0" algn="ctr">
              <a:lnSpc>
                <a:spcPct val="115000"/>
              </a:lnSpc>
              <a:spcBef>
                <a:spcPts val="0"/>
              </a:spcBef>
              <a:buNone/>
            </a:pPr>
            <a:r>
              <a:rPr lang="en" sz="800">
                <a:solidFill>
                  <a:srgbClr val="FFFDE8"/>
                </a:solidFill>
                <a:latin typeface="Karla"/>
                <a:ea typeface="Karla"/>
                <a:cs typeface="Karla"/>
                <a:sym typeface="Karla"/>
              </a:rPr>
              <a:t>anything is possible.</a:t>
            </a:r>
          </a:p>
        </p:txBody>
      </p:sp>
      <p:sp>
        <p:nvSpPr>
          <p:cNvPr id="172" name="Shape 172"/>
          <p:cNvSpPr/>
          <p:nvPr/>
        </p:nvSpPr>
        <p:spPr>
          <a:xfrm flipH="1">
            <a:off x="3951050" y="-108850"/>
            <a:ext cx="1902900" cy="1244700"/>
          </a:xfrm>
          <a:prstGeom prst="ellipse">
            <a:avLst/>
          </a:prstGeom>
          <a:noFill/>
          <a:ln>
            <a:noFill/>
          </a:ln>
        </p:spPr>
        <p:txBody>
          <a:bodyPr anchorCtr="0" anchor="ctr" bIns="91425" lIns="91425" rIns="91425" wrap="square" tIns="91425">
            <a:noAutofit/>
          </a:bodyPr>
          <a:lstStyle/>
          <a:p>
            <a:pPr lvl="0" rtl="0" algn="ctr">
              <a:lnSpc>
                <a:spcPct val="115000"/>
              </a:lnSpc>
              <a:spcBef>
                <a:spcPts val="0"/>
              </a:spcBef>
              <a:buNone/>
            </a:pPr>
            <a:r>
              <a:rPr lang="en" sz="800">
                <a:solidFill>
                  <a:srgbClr val="FFFDE8"/>
                </a:solidFill>
                <a:latin typeface="Karla"/>
                <a:ea typeface="Karla"/>
                <a:cs typeface="Karla"/>
                <a:sym typeface="Karla"/>
              </a:rPr>
              <a:t>Be brave.</a:t>
            </a:r>
            <a:br>
              <a:rPr lang="en" sz="800">
                <a:solidFill>
                  <a:srgbClr val="FFFDE8"/>
                </a:solidFill>
                <a:latin typeface="Karla"/>
                <a:ea typeface="Karla"/>
                <a:cs typeface="Karla"/>
                <a:sym typeface="Karla"/>
              </a:rPr>
            </a:br>
            <a:r>
              <a:rPr lang="en" sz="800">
                <a:solidFill>
                  <a:srgbClr val="FFFDE8"/>
                </a:solidFill>
                <a:latin typeface="Karla"/>
                <a:ea typeface="Karla"/>
                <a:cs typeface="Karla"/>
                <a:sym typeface="Karla"/>
              </a:rPr>
              <a:t> If you aren’t,</a:t>
            </a:r>
          </a:p>
          <a:p>
            <a:pPr lvl="0" rtl="0" algn="ctr">
              <a:lnSpc>
                <a:spcPct val="115000"/>
              </a:lnSpc>
              <a:spcBef>
                <a:spcPts val="0"/>
              </a:spcBef>
              <a:buNone/>
            </a:pPr>
            <a:r>
              <a:rPr lang="en" sz="800">
                <a:solidFill>
                  <a:srgbClr val="FFFDE8"/>
                </a:solidFill>
                <a:latin typeface="Karla"/>
                <a:ea typeface="Karla"/>
                <a:cs typeface="Karla"/>
                <a:sym typeface="Karla"/>
              </a:rPr>
              <a:t>who will be?</a:t>
            </a:r>
          </a:p>
        </p:txBody>
      </p:sp>
      <p:sp>
        <p:nvSpPr>
          <p:cNvPr id="173" name="Shape 173"/>
          <p:cNvSpPr/>
          <p:nvPr/>
        </p:nvSpPr>
        <p:spPr>
          <a:xfrm flipH="1">
            <a:off x="6700875" y="-86350"/>
            <a:ext cx="1701300" cy="1199700"/>
          </a:xfrm>
          <a:prstGeom prst="ellipse">
            <a:avLst/>
          </a:prstGeom>
          <a:noFill/>
          <a:ln>
            <a:noFill/>
          </a:ln>
        </p:spPr>
        <p:txBody>
          <a:bodyPr anchorCtr="0" anchor="ctr" bIns="91425" lIns="91425" rIns="91425" wrap="square" tIns="91425">
            <a:noAutofit/>
          </a:bodyPr>
          <a:lstStyle/>
          <a:p>
            <a:pPr lvl="0" rtl="0" algn="ctr">
              <a:lnSpc>
                <a:spcPct val="115000"/>
              </a:lnSpc>
              <a:spcBef>
                <a:spcPts val="0"/>
              </a:spcBef>
              <a:buNone/>
            </a:pPr>
            <a:r>
              <a:rPr lang="en" sz="800">
                <a:solidFill>
                  <a:srgbClr val="FFFDE8"/>
                </a:solidFill>
                <a:latin typeface="Karla"/>
                <a:ea typeface="Karla"/>
                <a:cs typeface="Karla"/>
                <a:sym typeface="Karla"/>
              </a:rPr>
              <a:t>Ask “How does our experience change the guest?”</a:t>
            </a:r>
          </a:p>
        </p:txBody>
      </p:sp>
      <p:sp>
        <p:nvSpPr>
          <p:cNvPr id="174" name="Shape 174"/>
          <p:cNvSpPr/>
          <p:nvPr/>
        </p:nvSpPr>
        <p:spPr>
          <a:xfrm flipH="1">
            <a:off x="2348703" y="3431375"/>
            <a:ext cx="1639500" cy="1277400"/>
          </a:xfrm>
          <a:prstGeom prst="ellipse">
            <a:avLst/>
          </a:prstGeom>
          <a:noFill/>
          <a:ln>
            <a:noFill/>
          </a:ln>
        </p:spPr>
        <p:txBody>
          <a:bodyPr anchorCtr="0" anchor="ctr" bIns="91425" lIns="91425" rIns="91425" wrap="square" tIns="91425">
            <a:noAutofit/>
          </a:bodyPr>
          <a:lstStyle/>
          <a:p>
            <a:pPr lvl="0" rtl="0" algn="ctr">
              <a:lnSpc>
                <a:spcPct val="115000"/>
              </a:lnSpc>
              <a:spcBef>
                <a:spcPts val="0"/>
              </a:spcBef>
              <a:buNone/>
            </a:pPr>
            <a:r>
              <a:rPr lang="en" sz="1000">
                <a:solidFill>
                  <a:srgbClr val="FFFDE8"/>
                </a:solidFill>
                <a:latin typeface="Karla"/>
                <a:ea typeface="Karla"/>
                <a:cs typeface="Karla"/>
                <a:sym typeface="Karla"/>
              </a:rPr>
              <a:t>Treat everyone with respect.</a:t>
            </a:r>
          </a:p>
        </p:txBody>
      </p:sp>
      <p:sp>
        <p:nvSpPr>
          <p:cNvPr id="175" name="Shape 175"/>
          <p:cNvSpPr/>
          <p:nvPr/>
        </p:nvSpPr>
        <p:spPr>
          <a:xfrm flipH="1" rot="-651">
            <a:off x="4758012" y="2915525"/>
            <a:ext cx="1583400" cy="1583100"/>
          </a:xfrm>
          <a:prstGeom prst="ellipse">
            <a:avLst/>
          </a:prstGeom>
          <a:noFill/>
          <a:ln>
            <a:noFill/>
          </a:ln>
        </p:spPr>
        <p:txBody>
          <a:bodyPr anchorCtr="0" anchor="ctr" bIns="91425" lIns="91425" rIns="91425" wrap="square" tIns="91425">
            <a:noAutofit/>
          </a:bodyPr>
          <a:lstStyle/>
          <a:p>
            <a:pPr lvl="0" rtl="0" algn="ctr">
              <a:lnSpc>
                <a:spcPct val="115000"/>
              </a:lnSpc>
              <a:spcBef>
                <a:spcPts val="0"/>
              </a:spcBef>
              <a:buNone/>
            </a:pPr>
            <a:r>
              <a:rPr lang="en" sz="900">
                <a:solidFill>
                  <a:srgbClr val="FFFDE8"/>
                </a:solidFill>
                <a:latin typeface="Karla"/>
                <a:ea typeface="Karla"/>
                <a:cs typeface="Karla"/>
                <a:sym typeface="Karla"/>
              </a:rPr>
              <a:t>Information flow is essential to quality.</a:t>
            </a:r>
          </a:p>
          <a:p>
            <a:pPr lvl="0" rtl="0" algn="ctr">
              <a:lnSpc>
                <a:spcPct val="115000"/>
              </a:lnSpc>
              <a:spcBef>
                <a:spcPts val="0"/>
              </a:spcBef>
              <a:buNone/>
            </a:pPr>
            <a:r>
              <a:t/>
            </a:r>
            <a:endParaRPr sz="700">
              <a:solidFill>
                <a:srgbClr val="FFFDE8"/>
              </a:solidFill>
              <a:latin typeface="Karla"/>
              <a:ea typeface="Karla"/>
              <a:cs typeface="Karla"/>
              <a:sym typeface="Karla"/>
            </a:endParaRPr>
          </a:p>
        </p:txBody>
      </p:sp>
      <p:sp>
        <p:nvSpPr>
          <p:cNvPr id="176" name="Shape 176"/>
          <p:cNvSpPr txBox="1"/>
          <p:nvPr/>
        </p:nvSpPr>
        <p:spPr>
          <a:xfrm flipH="1" rot="-461">
            <a:off x="5152871" y="680878"/>
            <a:ext cx="2236800" cy="441900"/>
          </a:xfrm>
          <a:prstGeom prst="rect">
            <a:avLst/>
          </a:prstGeom>
          <a:noFill/>
          <a:ln>
            <a:noFill/>
          </a:ln>
        </p:spPr>
        <p:txBody>
          <a:bodyPr anchorCtr="0" anchor="ctr" bIns="91425" lIns="91425" rIns="91425" wrap="square" tIns="91425">
            <a:noAutofit/>
          </a:bodyPr>
          <a:lstStyle/>
          <a:p>
            <a:pPr lvl="0" rtl="0" algn="ctr">
              <a:spcBef>
                <a:spcPts val="0"/>
              </a:spcBef>
              <a:buNone/>
            </a:pPr>
            <a:r>
              <a:rPr b="1" lang="en" sz="1800">
                <a:solidFill>
                  <a:srgbClr val="FFFDE8"/>
                </a:solidFill>
                <a:latin typeface="Karla"/>
                <a:ea typeface="Karla"/>
                <a:cs typeface="Karla"/>
                <a:sym typeface="Karla"/>
              </a:rPr>
              <a:t>AMAZING TRANSFORMATION</a:t>
            </a:r>
          </a:p>
        </p:txBody>
      </p:sp>
      <p:sp>
        <p:nvSpPr>
          <p:cNvPr id="177" name="Shape 177"/>
          <p:cNvSpPr/>
          <p:nvPr/>
        </p:nvSpPr>
        <p:spPr>
          <a:xfrm flipH="1">
            <a:off x="1782375" y="2123400"/>
            <a:ext cx="1643700" cy="1501500"/>
          </a:xfrm>
          <a:prstGeom prst="ellipse">
            <a:avLst/>
          </a:prstGeom>
          <a:noFill/>
          <a:ln>
            <a:noFill/>
          </a:ln>
        </p:spPr>
        <p:txBody>
          <a:bodyPr anchorCtr="0" anchor="ctr" bIns="91425" lIns="91425" rIns="91425" wrap="square" tIns="91425">
            <a:noAutofit/>
          </a:bodyPr>
          <a:lstStyle/>
          <a:p>
            <a:pPr indent="0" lvl="0" marL="0" marR="0" rtl="0" algn="ctr">
              <a:lnSpc>
                <a:spcPct val="115000"/>
              </a:lnSpc>
              <a:spcBef>
                <a:spcPts val="0"/>
              </a:spcBef>
              <a:spcAft>
                <a:spcPts val="0"/>
              </a:spcAft>
              <a:buNone/>
            </a:pPr>
            <a:r>
              <a:rPr lang="en" sz="800">
                <a:solidFill>
                  <a:srgbClr val="FFFDE8"/>
                </a:solidFill>
                <a:latin typeface="Karla"/>
                <a:ea typeface="Karla"/>
                <a:cs typeface="Karla"/>
                <a:sym typeface="Karla"/>
              </a:rPr>
              <a:t>If you don’t believe in your work,</a:t>
            </a:r>
          </a:p>
          <a:p>
            <a:pPr indent="0" lvl="0" marL="0" marR="0" rtl="0" algn="ctr">
              <a:lnSpc>
                <a:spcPct val="115000"/>
              </a:lnSpc>
              <a:spcBef>
                <a:spcPts val="0"/>
              </a:spcBef>
              <a:spcAft>
                <a:spcPts val="0"/>
              </a:spcAft>
              <a:buNone/>
            </a:pPr>
            <a:r>
              <a:rPr lang="en" sz="800">
                <a:solidFill>
                  <a:srgbClr val="FFFDE8"/>
                </a:solidFill>
                <a:latin typeface="Karla"/>
                <a:ea typeface="Karla"/>
                <a:cs typeface="Karla"/>
                <a:sym typeface="Karla"/>
              </a:rPr>
              <a:t>speak up!</a:t>
            </a:r>
          </a:p>
        </p:txBody>
      </p:sp>
      <p:sp>
        <p:nvSpPr>
          <p:cNvPr id="178" name="Shape 178"/>
          <p:cNvSpPr/>
          <p:nvPr/>
        </p:nvSpPr>
        <p:spPr>
          <a:xfrm flipH="1">
            <a:off x="2648441" y="1065500"/>
            <a:ext cx="1643700" cy="1643700"/>
          </a:xfrm>
          <a:prstGeom prst="ellipse">
            <a:avLst/>
          </a:prstGeom>
          <a:noFill/>
          <a:ln>
            <a:noFill/>
          </a:ln>
        </p:spPr>
        <p:txBody>
          <a:bodyPr anchorCtr="0" anchor="ctr" bIns="91425" lIns="91425" rIns="91425" wrap="square" tIns="91425">
            <a:noAutofit/>
          </a:bodyPr>
          <a:lstStyle/>
          <a:p>
            <a:pPr indent="0" lvl="0" marL="0" marR="0" rtl="0" algn="ctr">
              <a:lnSpc>
                <a:spcPct val="115000"/>
              </a:lnSpc>
              <a:spcBef>
                <a:spcPts val="0"/>
              </a:spcBef>
              <a:spcAft>
                <a:spcPts val="0"/>
              </a:spcAft>
              <a:buNone/>
            </a:pPr>
            <a:r>
              <a:rPr lang="en" sz="900">
                <a:solidFill>
                  <a:srgbClr val="FFFDE8"/>
                </a:solidFill>
                <a:latin typeface="Karla"/>
                <a:ea typeface="Karla"/>
                <a:cs typeface="Karla"/>
                <a:sym typeface="Karla"/>
              </a:rPr>
              <a:t>It’s not a decision</a:t>
            </a:r>
          </a:p>
          <a:p>
            <a:pPr indent="0" lvl="0" marL="0" marR="0" rtl="0" algn="ctr">
              <a:lnSpc>
                <a:spcPct val="115000"/>
              </a:lnSpc>
              <a:spcBef>
                <a:spcPts val="0"/>
              </a:spcBef>
              <a:spcAft>
                <a:spcPts val="0"/>
              </a:spcAft>
              <a:buNone/>
            </a:pPr>
            <a:r>
              <a:rPr lang="en" sz="900">
                <a:solidFill>
                  <a:srgbClr val="FFFDE8"/>
                </a:solidFill>
                <a:latin typeface="Karla"/>
                <a:ea typeface="Karla"/>
                <a:cs typeface="Karla"/>
                <a:sym typeface="Karla"/>
              </a:rPr>
              <a:t>until the team</a:t>
            </a:r>
          </a:p>
          <a:p>
            <a:pPr indent="0" lvl="0" marL="0" marR="0" rtl="0" algn="ctr">
              <a:lnSpc>
                <a:spcPct val="115000"/>
              </a:lnSpc>
              <a:spcBef>
                <a:spcPts val="0"/>
              </a:spcBef>
              <a:spcAft>
                <a:spcPts val="0"/>
              </a:spcAft>
              <a:buNone/>
            </a:pPr>
            <a:r>
              <a:rPr lang="en" sz="900">
                <a:solidFill>
                  <a:srgbClr val="FFFDE8"/>
                </a:solidFill>
                <a:latin typeface="Karla"/>
                <a:ea typeface="Karla"/>
                <a:cs typeface="Karla"/>
                <a:sym typeface="Karla"/>
              </a:rPr>
              <a:t>is on board.</a:t>
            </a:r>
          </a:p>
        </p:txBody>
      </p:sp>
      <p:sp>
        <p:nvSpPr>
          <p:cNvPr id="179" name="Shape 179"/>
          <p:cNvSpPr/>
          <p:nvPr/>
        </p:nvSpPr>
        <p:spPr>
          <a:xfrm flipH="1" rot="9898898">
            <a:off x="6702835" y="2227168"/>
            <a:ext cx="165555" cy="165555"/>
          </a:xfrm>
          <a:prstGeom prst="ellipse">
            <a:avLst/>
          </a:prstGeom>
          <a:noFill/>
          <a:ln>
            <a:noFill/>
          </a:ln>
        </p:spPr>
        <p:txBody>
          <a:bodyPr anchorCtr="0" anchor="ctr" bIns="91425" lIns="91425" rIns="91425" wrap="square" tIns="91425">
            <a:noAutofit/>
          </a:bodyPr>
          <a:lstStyle/>
          <a:p>
            <a:pPr lvl="0">
              <a:spcBef>
                <a:spcPts val="0"/>
              </a:spcBef>
              <a:buNone/>
            </a:pPr>
            <a:r>
              <a:t/>
            </a:r>
            <a:endParaRPr/>
          </a:p>
        </p:txBody>
      </p:sp>
      <p:sp>
        <p:nvSpPr>
          <p:cNvPr id="180" name="Shape 180"/>
          <p:cNvSpPr/>
          <p:nvPr/>
        </p:nvSpPr>
        <p:spPr>
          <a:xfrm flipH="1" rot="9898898">
            <a:off x="4165896" y="1348397"/>
            <a:ext cx="165555" cy="165555"/>
          </a:xfrm>
          <a:prstGeom prst="ellipse">
            <a:avLst/>
          </a:prstGeom>
          <a:noFill/>
          <a:ln>
            <a:noFill/>
          </a:ln>
        </p:spPr>
        <p:txBody>
          <a:bodyPr anchorCtr="0" anchor="ctr" bIns="91425" lIns="91425" rIns="91425" wrap="square" tIns="91425">
            <a:noAutofit/>
          </a:bodyPr>
          <a:lstStyle/>
          <a:p>
            <a:pPr lvl="0">
              <a:spcBef>
                <a:spcPts val="0"/>
              </a:spcBef>
              <a:buNone/>
            </a:pPr>
            <a:r>
              <a:t/>
            </a:r>
            <a:endParaRPr/>
          </a:p>
        </p:txBody>
      </p:sp>
      <p:sp>
        <p:nvSpPr>
          <p:cNvPr id="181" name="Shape 181"/>
          <p:cNvSpPr txBox="1"/>
          <p:nvPr/>
        </p:nvSpPr>
        <p:spPr>
          <a:xfrm rot="-297">
            <a:off x="345149" y="302300"/>
            <a:ext cx="3469500" cy="864000"/>
          </a:xfrm>
          <a:prstGeom prst="rect">
            <a:avLst/>
          </a:prstGeom>
          <a:noFill/>
          <a:ln>
            <a:noFill/>
          </a:ln>
        </p:spPr>
        <p:txBody>
          <a:bodyPr anchorCtr="0" anchor="t" bIns="91425" lIns="91425" rIns="91425" wrap="square" tIns="91425">
            <a:noAutofit/>
          </a:bodyPr>
          <a:lstStyle/>
          <a:p>
            <a:pPr lvl="0" rtl="0">
              <a:lnSpc>
                <a:spcPct val="100000"/>
              </a:lnSpc>
              <a:spcBef>
                <a:spcPts val="0"/>
              </a:spcBef>
              <a:buNone/>
            </a:pPr>
            <a:r>
              <a:rPr b="1" lang="en" sz="2400">
                <a:solidFill>
                  <a:srgbClr val="696969"/>
                </a:solidFill>
                <a:latin typeface="Karla"/>
                <a:ea typeface="Karla"/>
                <a:cs typeface="Karla"/>
                <a:sym typeface="Karla"/>
              </a:rPr>
              <a:t>OUR CORE VALUES</a:t>
            </a:r>
          </a:p>
          <a:p>
            <a:pPr lvl="0" rtl="0">
              <a:lnSpc>
                <a:spcPct val="100000"/>
              </a:lnSpc>
              <a:spcBef>
                <a:spcPts val="0"/>
              </a:spcBef>
              <a:buNone/>
            </a:pPr>
            <a:r>
              <a:rPr b="1" lang="en" sz="2400">
                <a:solidFill>
                  <a:srgbClr val="696969"/>
                </a:solidFill>
                <a:latin typeface="Karla"/>
                <a:ea typeface="Karla"/>
                <a:cs typeface="Karla"/>
                <a:sym typeface="Karla"/>
              </a:rPr>
              <a:t>&amp; PRINCIPLES</a:t>
            </a:r>
          </a:p>
        </p:txBody>
      </p:sp>
      <p:sp>
        <p:nvSpPr>
          <p:cNvPr id="182" name="Shape 182"/>
          <p:cNvSpPr txBox="1"/>
          <p:nvPr>
            <p:ph idx="4294967295" type="body"/>
          </p:nvPr>
        </p:nvSpPr>
        <p:spPr>
          <a:xfrm>
            <a:off x="345151" y="1237300"/>
            <a:ext cx="1857000" cy="656100"/>
          </a:xfrm>
          <a:prstGeom prst="rect">
            <a:avLst/>
          </a:prstGeom>
        </p:spPr>
        <p:txBody>
          <a:bodyPr anchorCtr="0" anchor="t" bIns="91425" lIns="91425" rIns="91425" wrap="square" tIns="91425">
            <a:noAutofit/>
          </a:bodyPr>
          <a:lstStyle/>
          <a:p>
            <a:pPr lvl="0" rtl="0">
              <a:lnSpc>
                <a:spcPct val="115000"/>
              </a:lnSpc>
              <a:spcBef>
                <a:spcPts val="0"/>
              </a:spcBef>
              <a:spcAft>
                <a:spcPts val="1000"/>
              </a:spcAft>
              <a:buNone/>
            </a:pPr>
            <a:r>
              <a:rPr lang="en" sz="800">
                <a:solidFill>
                  <a:srgbClr val="A8A799"/>
                </a:solidFill>
                <a:latin typeface="Karla"/>
                <a:ea typeface="Karla"/>
                <a:cs typeface="Karla"/>
                <a:sym typeface="Karla"/>
              </a:rPr>
              <a:t>At Schell Games we live and breathe our principles. These are not just words that live on a powerpoint, but lenses we hold up to all that we do, everything we build,  and everyone we partner with.</a:t>
            </a:r>
          </a:p>
        </p:txBody>
      </p:sp>
      <p:cxnSp>
        <p:nvCxnSpPr>
          <p:cNvPr id="183" name="Shape 183"/>
          <p:cNvCxnSpPr/>
          <p:nvPr/>
        </p:nvCxnSpPr>
        <p:spPr>
          <a:xfrm>
            <a:off x="478900" y="1217015"/>
            <a:ext cx="2230800" cy="0"/>
          </a:xfrm>
          <a:prstGeom prst="straightConnector1">
            <a:avLst/>
          </a:prstGeom>
          <a:noFill/>
          <a:ln cap="flat" cmpd="sng" w="9525">
            <a:solidFill>
              <a:srgbClr val="F1F0DC"/>
            </a:solidFill>
            <a:prstDash val="solid"/>
            <a:round/>
            <a:headEnd len="lg" w="lg" type="none"/>
            <a:tailEnd len="lg" w="lg" type="none"/>
          </a:ln>
        </p:spPr>
      </p:cxnSp>
      <p:sp>
        <p:nvSpPr>
          <p:cNvPr id="184" name="Shape 184"/>
          <p:cNvSpPr txBox="1"/>
          <p:nvPr/>
        </p:nvSpPr>
        <p:spPr>
          <a:xfrm>
            <a:off x="5449763" y="2478575"/>
            <a:ext cx="675600" cy="387300"/>
          </a:xfrm>
          <a:prstGeom prst="rect">
            <a:avLst/>
          </a:prstGeom>
          <a:noFill/>
          <a:ln>
            <a:noFill/>
          </a:ln>
        </p:spPr>
        <p:txBody>
          <a:bodyPr anchorCtr="0" anchor="ctr" bIns="91425" lIns="91425" rIns="91425" wrap="square" tIns="91425">
            <a:noAutofit/>
          </a:bodyPr>
          <a:lstStyle/>
          <a:p>
            <a:pPr lvl="0" rtl="0" algn="ctr">
              <a:spcBef>
                <a:spcPts val="0"/>
              </a:spcBef>
              <a:buNone/>
            </a:pPr>
            <a:r>
              <a:rPr b="1" lang="en" sz="800">
                <a:solidFill>
                  <a:srgbClr val="FFFDE8"/>
                </a:solidFill>
                <a:latin typeface="Karla"/>
                <a:ea typeface="Karla"/>
                <a:cs typeface="Karla"/>
                <a:sym typeface="Karla"/>
              </a:rPr>
              <a:t>MAGIC</a:t>
            </a:r>
          </a:p>
        </p:txBody>
      </p:sp>
      <p:sp>
        <p:nvSpPr>
          <p:cNvPr id="185" name="Shape 185"/>
          <p:cNvSpPr/>
          <p:nvPr/>
        </p:nvSpPr>
        <p:spPr>
          <a:xfrm flipH="1" rot="470">
            <a:off x="5761828" y="1656796"/>
            <a:ext cx="2192100" cy="1384800"/>
          </a:xfrm>
          <a:prstGeom prst="ellipse">
            <a:avLst/>
          </a:prstGeom>
          <a:noFill/>
          <a:ln>
            <a:noFill/>
          </a:ln>
        </p:spPr>
        <p:txBody>
          <a:bodyPr anchorCtr="0" anchor="ctr" bIns="91425" lIns="91425" rIns="91425" wrap="square" tIns="91425">
            <a:noAutofit/>
          </a:bodyPr>
          <a:lstStyle/>
          <a:p>
            <a:pPr lvl="0" rtl="0" algn="ctr">
              <a:lnSpc>
                <a:spcPct val="115000"/>
              </a:lnSpc>
              <a:spcBef>
                <a:spcPts val="0"/>
              </a:spcBef>
              <a:buNone/>
            </a:pPr>
            <a:r>
              <a:rPr lang="en" sz="800">
                <a:solidFill>
                  <a:srgbClr val="FFFDE8"/>
                </a:solidFill>
                <a:latin typeface="Karla"/>
                <a:ea typeface="Karla"/>
                <a:cs typeface="Karla"/>
                <a:sym typeface="Karla"/>
              </a:rPr>
              <a:t>Experiences should</a:t>
            </a:r>
          </a:p>
          <a:p>
            <a:pPr lvl="0" rtl="0" algn="ctr">
              <a:lnSpc>
                <a:spcPct val="115000"/>
              </a:lnSpc>
              <a:spcBef>
                <a:spcPts val="0"/>
              </a:spcBef>
              <a:buNone/>
            </a:pPr>
            <a:r>
              <a:rPr lang="en" sz="800">
                <a:solidFill>
                  <a:srgbClr val="FFFDE8"/>
                </a:solidFill>
                <a:latin typeface="Karla"/>
                <a:ea typeface="Karla"/>
                <a:cs typeface="Karla"/>
                <a:sym typeface="Karla"/>
              </a:rPr>
              <a:t>be beautiful both</a:t>
            </a:r>
          </a:p>
          <a:p>
            <a:pPr lvl="0" rtl="0" algn="ctr">
              <a:lnSpc>
                <a:spcPct val="115000"/>
              </a:lnSpc>
              <a:spcBef>
                <a:spcPts val="0"/>
              </a:spcBef>
              <a:buNone/>
            </a:pPr>
            <a:r>
              <a:rPr lang="en" sz="800">
                <a:solidFill>
                  <a:srgbClr val="FFFDE8"/>
                </a:solidFill>
                <a:latin typeface="Karla"/>
                <a:ea typeface="Karla"/>
                <a:cs typeface="Karla"/>
                <a:sym typeface="Karla"/>
              </a:rPr>
              <a:t>inside and out.</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DE8"/>
        </a:solidFill>
      </p:bgPr>
    </p:bg>
    <p:spTree>
      <p:nvGrpSpPr>
        <p:cNvPr id="189" name="Shape 189"/>
        <p:cNvGrpSpPr/>
        <p:nvPr/>
      </p:nvGrpSpPr>
      <p:grpSpPr>
        <a:xfrm>
          <a:off x="0" y="0"/>
          <a:ext cx="0" cy="0"/>
          <a:chOff x="0" y="0"/>
          <a:chExt cx="0" cy="0"/>
        </a:xfrm>
      </p:grpSpPr>
      <p:pic>
        <p:nvPicPr>
          <p:cNvPr descr="gradient02.png" id="190" name="Shape 190"/>
          <p:cNvPicPr preferRelativeResize="0"/>
          <p:nvPr/>
        </p:nvPicPr>
        <p:blipFill rotWithShape="1">
          <a:blip r:embed="rId3">
            <a:alphaModFix amt="34000"/>
          </a:blip>
          <a:srcRect b="0" l="13008" r="12993" t="0"/>
          <a:stretch/>
        </p:blipFill>
        <p:spPr>
          <a:xfrm>
            <a:off x="0" y="0"/>
            <a:ext cx="9144000" cy="5143500"/>
          </a:xfrm>
          <a:prstGeom prst="rect">
            <a:avLst/>
          </a:prstGeom>
          <a:noFill/>
          <a:ln>
            <a:noFill/>
          </a:ln>
        </p:spPr>
      </p:pic>
      <p:pic>
        <p:nvPicPr>
          <p:cNvPr id="191" name="Shape 191"/>
          <p:cNvPicPr preferRelativeResize="0"/>
          <p:nvPr/>
        </p:nvPicPr>
        <p:blipFill>
          <a:blip r:embed="rId4">
            <a:alphaModFix/>
          </a:blip>
          <a:stretch>
            <a:fillRect/>
          </a:stretch>
        </p:blipFill>
        <p:spPr>
          <a:xfrm>
            <a:off x="7238121" y="2435038"/>
            <a:ext cx="1177100" cy="963100"/>
          </a:xfrm>
          <a:prstGeom prst="rect">
            <a:avLst/>
          </a:prstGeom>
          <a:noFill/>
          <a:ln>
            <a:noFill/>
          </a:ln>
        </p:spPr>
      </p:pic>
      <p:sp>
        <p:nvSpPr>
          <p:cNvPr id="192" name="Shape 192"/>
          <p:cNvSpPr txBox="1"/>
          <p:nvPr>
            <p:ph idx="4294967295" type="body"/>
          </p:nvPr>
        </p:nvSpPr>
        <p:spPr>
          <a:xfrm>
            <a:off x="2662425" y="564075"/>
            <a:ext cx="3819300" cy="556200"/>
          </a:xfrm>
          <a:prstGeom prst="rect">
            <a:avLst/>
          </a:prstGeom>
          <a:ln>
            <a:noFill/>
          </a:ln>
        </p:spPr>
        <p:txBody>
          <a:bodyPr anchorCtr="0" anchor="t" bIns="91425" lIns="91425" rIns="91425" wrap="square" tIns="91425">
            <a:noAutofit/>
          </a:bodyPr>
          <a:lstStyle/>
          <a:p>
            <a:pPr lvl="0" rtl="0" algn="ctr">
              <a:lnSpc>
                <a:spcPct val="115000"/>
              </a:lnSpc>
              <a:spcBef>
                <a:spcPts val="0"/>
              </a:spcBef>
              <a:buNone/>
            </a:pPr>
            <a:r>
              <a:rPr b="1" lang="en" sz="2400">
                <a:solidFill>
                  <a:srgbClr val="696969"/>
                </a:solidFill>
                <a:latin typeface="Karla"/>
                <a:ea typeface="Karla"/>
                <a:cs typeface="Karla"/>
                <a:sym typeface="Karla"/>
              </a:rPr>
              <a:t>WHO ARE OUR CLIENTS?</a:t>
            </a:r>
          </a:p>
        </p:txBody>
      </p:sp>
      <p:sp>
        <p:nvSpPr>
          <p:cNvPr id="193" name="Shape 193"/>
          <p:cNvSpPr txBox="1"/>
          <p:nvPr>
            <p:ph idx="4294967295" type="body"/>
          </p:nvPr>
        </p:nvSpPr>
        <p:spPr>
          <a:xfrm>
            <a:off x="1138325" y="1123050"/>
            <a:ext cx="6867300" cy="1019400"/>
          </a:xfrm>
          <a:prstGeom prst="rect">
            <a:avLst/>
          </a:prstGeom>
        </p:spPr>
        <p:txBody>
          <a:bodyPr anchorCtr="0" anchor="t" bIns="91425" lIns="91425" rIns="91425" wrap="square" tIns="91425">
            <a:noAutofit/>
          </a:bodyPr>
          <a:lstStyle/>
          <a:p>
            <a:pPr lvl="0" rtl="0" algn="ctr">
              <a:lnSpc>
                <a:spcPct val="150000"/>
              </a:lnSpc>
              <a:spcBef>
                <a:spcPts val="0"/>
              </a:spcBef>
              <a:buClr>
                <a:schemeClr val="dk1"/>
              </a:buClr>
              <a:buSzPct val="122222"/>
              <a:buFont typeface="Arial"/>
              <a:buNone/>
            </a:pPr>
            <a:r>
              <a:rPr lang="en" sz="900">
                <a:solidFill>
                  <a:srgbClr val="696969"/>
                </a:solidFill>
                <a:latin typeface="Karla"/>
                <a:ea typeface="Karla"/>
                <a:cs typeface="Karla"/>
                <a:sym typeface="Karla"/>
              </a:rPr>
              <a:t>Schell Games counts some of the world’s most respected brands as clients, including </a:t>
            </a:r>
            <a:r>
              <a:rPr b="1" lang="en" sz="900">
                <a:solidFill>
                  <a:srgbClr val="696969"/>
                </a:solidFill>
                <a:latin typeface="Karla"/>
                <a:ea typeface="Karla"/>
                <a:cs typeface="Karla"/>
                <a:sym typeface="Karla"/>
              </a:rPr>
              <a:t>Pixar</a:t>
            </a:r>
            <a:r>
              <a:rPr lang="en" sz="900">
                <a:solidFill>
                  <a:srgbClr val="696969"/>
                </a:solidFill>
                <a:latin typeface="Karla"/>
                <a:ea typeface="Karla"/>
                <a:cs typeface="Karla"/>
                <a:sym typeface="Karla"/>
              </a:rPr>
              <a:t>, </a:t>
            </a:r>
            <a:r>
              <a:rPr b="1" lang="en" sz="900">
                <a:solidFill>
                  <a:srgbClr val="696969"/>
                </a:solidFill>
                <a:latin typeface="Karla"/>
                <a:ea typeface="Karla"/>
                <a:cs typeface="Karla"/>
                <a:sym typeface="Karla"/>
              </a:rPr>
              <a:t>Microsoft,</a:t>
            </a:r>
            <a:r>
              <a:rPr lang="en" sz="900">
                <a:solidFill>
                  <a:srgbClr val="696969"/>
                </a:solidFill>
                <a:latin typeface="Karla"/>
                <a:ea typeface="Karla"/>
                <a:cs typeface="Karla"/>
                <a:sym typeface="Karla"/>
              </a:rPr>
              <a:t> </a:t>
            </a:r>
            <a:r>
              <a:rPr b="1" lang="en" sz="900">
                <a:solidFill>
                  <a:srgbClr val="696969"/>
                </a:solidFill>
                <a:latin typeface="Karla"/>
                <a:ea typeface="Karla"/>
                <a:cs typeface="Karla"/>
                <a:sym typeface="Karla"/>
              </a:rPr>
              <a:t>Yale University</a:t>
            </a:r>
            <a:r>
              <a:rPr lang="en" sz="900">
                <a:solidFill>
                  <a:srgbClr val="696969"/>
                </a:solidFill>
                <a:latin typeface="Karla"/>
                <a:ea typeface="Karla"/>
                <a:cs typeface="Karla"/>
                <a:sym typeface="Karla"/>
              </a:rPr>
              <a:t>,</a:t>
            </a:r>
            <a:r>
              <a:rPr b="1" lang="en" sz="900">
                <a:solidFill>
                  <a:srgbClr val="696969"/>
                </a:solidFill>
                <a:latin typeface="Karla"/>
                <a:ea typeface="Karla"/>
                <a:cs typeface="Karla"/>
                <a:sym typeface="Karla"/>
              </a:rPr>
              <a:t> Facebook, Oculus, SeaWorld</a:t>
            </a:r>
            <a:r>
              <a:rPr lang="en" sz="900">
                <a:solidFill>
                  <a:srgbClr val="696969"/>
                </a:solidFill>
                <a:latin typeface="Karla"/>
                <a:ea typeface="Karla"/>
                <a:cs typeface="Karla"/>
                <a:sym typeface="Karla"/>
              </a:rPr>
              <a:t> </a:t>
            </a:r>
            <a:r>
              <a:rPr b="1" lang="en" sz="900">
                <a:solidFill>
                  <a:srgbClr val="696969"/>
                </a:solidFill>
                <a:latin typeface="Karla"/>
                <a:ea typeface="Karla"/>
                <a:cs typeface="Karla"/>
                <a:sym typeface="Karla"/>
              </a:rPr>
              <a:t>Parks</a:t>
            </a:r>
            <a:r>
              <a:rPr lang="en" sz="900">
                <a:solidFill>
                  <a:srgbClr val="696969"/>
                </a:solidFill>
                <a:latin typeface="Karla"/>
                <a:ea typeface="Karla"/>
                <a:cs typeface="Karla"/>
                <a:sym typeface="Karla"/>
              </a:rPr>
              <a:t> and </a:t>
            </a:r>
            <a:r>
              <a:rPr b="1" lang="en" sz="900">
                <a:solidFill>
                  <a:srgbClr val="696969"/>
                </a:solidFill>
                <a:latin typeface="Karla"/>
                <a:ea typeface="Karla"/>
                <a:cs typeface="Karla"/>
                <a:sym typeface="Karla"/>
              </a:rPr>
              <a:t>The Fred Rogers Company</a:t>
            </a:r>
            <a:r>
              <a:rPr lang="en" sz="900">
                <a:solidFill>
                  <a:srgbClr val="696969"/>
                </a:solidFill>
                <a:latin typeface="Karla"/>
                <a:ea typeface="Karla"/>
                <a:cs typeface="Karla"/>
                <a:sym typeface="Karla"/>
              </a:rPr>
              <a:t>. We’ve completed numerous projects for Fortune 100 companies, such as </a:t>
            </a:r>
            <a:r>
              <a:rPr b="1" lang="en" sz="900">
                <a:solidFill>
                  <a:srgbClr val="696969"/>
                </a:solidFill>
                <a:latin typeface="Karla"/>
                <a:ea typeface="Karla"/>
                <a:cs typeface="Karla"/>
                <a:sym typeface="Karla"/>
              </a:rPr>
              <a:t>The Walt Disney Company </a:t>
            </a:r>
            <a:r>
              <a:rPr lang="en" sz="900">
                <a:solidFill>
                  <a:srgbClr val="696969"/>
                </a:solidFill>
                <a:latin typeface="Karla"/>
                <a:ea typeface="Karla"/>
                <a:cs typeface="Karla"/>
                <a:sym typeface="Karla"/>
              </a:rPr>
              <a:t>and </a:t>
            </a:r>
            <a:r>
              <a:rPr b="1" lang="en" sz="900">
                <a:solidFill>
                  <a:srgbClr val="696969"/>
                </a:solidFill>
                <a:latin typeface="Karla"/>
                <a:ea typeface="Karla"/>
                <a:cs typeface="Karla"/>
                <a:sym typeface="Karla"/>
              </a:rPr>
              <a:t>Microsoft Corporation</a:t>
            </a:r>
            <a:r>
              <a:rPr lang="en" sz="900">
                <a:solidFill>
                  <a:srgbClr val="696969"/>
                </a:solidFill>
                <a:latin typeface="Karla"/>
                <a:ea typeface="Karla"/>
                <a:cs typeface="Karla"/>
                <a:sym typeface="Karla"/>
              </a:rPr>
              <a:t>. In addition, we work with many small to mid-sized companies across many industries, including Toys and Games, Entertainment, Healthcare, Technology, and Education.</a:t>
            </a:r>
          </a:p>
        </p:txBody>
      </p:sp>
      <p:pic>
        <p:nvPicPr>
          <p:cNvPr id="194" name="Shape 194"/>
          <p:cNvPicPr preferRelativeResize="0"/>
          <p:nvPr/>
        </p:nvPicPr>
        <p:blipFill>
          <a:blip r:embed="rId5">
            <a:alphaModFix/>
          </a:blip>
          <a:stretch>
            <a:fillRect/>
          </a:stretch>
        </p:blipFill>
        <p:spPr>
          <a:xfrm>
            <a:off x="672259" y="3236282"/>
            <a:ext cx="1389348" cy="1136753"/>
          </a:xfrm>
          <a:prstGeom prst="rect">
            <a:avLst/>
          </a:prstGeom>
          <a:noFill/>
          <a:ln>
            <a:noFill/>
          </a:ln>
        </p:spPr>
      </p:pic>
      <p:pic>
        <p:nvPicPr>
          <p:cNvPr id="195" name="Shape 195"/>
          <p:cNvPicPr preferRelativeResize="0"/>
          <p:nvPr/>
        </p:nvPicPr>
        <p:blipFill>
          <a:blip r:embed="rId6">
            <a:alphaModFix/>
          </a:blip>
          <a:stretch>
            <a:fillRect/>
          </a:stretch>
        </p:blipFill>
        <p:spPr>
          <a:xfrm>
            <a:off x="3214077" y="3334201"/>
            <a:ext cx="1307248" cy="1136750"/>
          </a:xfrm>
          <a:prstGeom prst="rect">
            <a:avLst/>
          </a:prstGeom>
          <a:noFill/>
          <a:ln>
            <a:noFill/>
          </a:ln>
        </p:spPr>
      </p:pic>
      <p:pic>
        <p:nvPicPr>
          <p:cNvPr id="196" name="Shape 196"/>
          <p:cNvPicPr preferRelativeResize="0"/>
          <p:nvPr/>
        </p:nvPicPr>
        <p:blipFill>
          <a:blip r:embed="rId7">
            <a:alphaModFix/>
          </a:blip>
          <a:stretch>
            <a:fillRect/>
          </a:stretch>
        </p:blipFill>
        <p:spPr>
          <a:xfrm>
            <a:off x="5904966" y="3301670"/>
            <a:ext cx="1389348" cy="1136753"/>
          </a:xfrm>
          <a:prstGeom prst="rect">
            <a:avLst/>
          </a:prstGeom>
          <a:noFill/>
          <a:ln>
            <a:noFill/>
          </a:ln>
        </p:spPr>
      </p:pic>
      <p:pic>
        <p:nvPicPr>
          <p:cNvPr id="197" name="Shape 197"/>
          <p:cNvPicPr preferRelativeResize="0"/>
          <p:nvPr/>
        </p:nvPicPr>
        <p:blipFill>
          <a:blip r:embed="rId8">
            <a:alphaModFix/>
          </a:blip>
          <a:stretch>
            <a:fillRect/>
          </a:stretch>
        </p:blipFill>
        <p:spPr>
          <a:xfrm>
            <a:off x="4632104" y="2356950"/>
            <a:ext cx="1389348" cy="1136753"/>
          </a:xfrm>
          <a:prstGeom prst="rect">
            <a:avLst/>
          </a:prstGeom>
          <a:noFill/>
          <a:ln>
            <a:noFill/>
          </a:ln>
        </p:spPr>
      </p:pic>
      <p:pic>
        <p:nvPicPr>
          <p:cNvPr id="198" name="Shape 198"/>
          <p:cNvPicPr preferRelativeResize="0"/>
          <p:nvPr/>
        </p:nvPicPr>
        <p:blipFill>
          <a:blip r:embed="rId9">
            <a:alphaModFix/>
          </a:blip>
          <a:stretch>
            <a:fillRect/>
          </a:stretch>
        </p:blipFill>
        <p:spPr>
          <a:xfrm>
            <a:off x="6234321" y="2551280"/>
            <a:ext cx="730635" cy="730643"/>
          </a:xfrm>
          <a:prstGeom prst="rect">
            <a:avLst/>
          </a:prstGeom>
          <a:noFill/>
          <a:ln>
            <a:noFill/>
          </a:ln>
        </p:spPr>
      </p:pic>
      <p:pic>
        <p:nvPicPr>
          <p:cNvPr id="199" name="Shape 199"/>
          <p:cNvPicPr preferRelativeResize="0"/>
          <p:nvPr/>
        </p:nvPicPr>
        <p:blipFill>
          <a:blip r:embed="rId10">
            <a:alphaModFix amt="75000"/>
          </a:blip>
          <a:stretch>
            <a:fillRect/>
          </a:stretch>
        </p:blipFill>
        <p:spPr>
          <a:xfrm>
            <a:off x="776347" y="2780037"/>
            <a:ext cx="1181174" cy="273125"/>
          </a:xfrm>
          <a:prstGeom prst="rect">
            <a:avLst/>
          </a:prstGeom>
          <a:noFill/>
          <a:ln>
            <a:noFill/>
          </a:ln>
        </p:spPr>
      </p:pic>
      <p:cxnSp>
        <p:nvCxnSpPr>
          <p:cNvPr id="200" name="Shape 200"/>
          <p:cNvCxnSpPr/>
          <p:nvPr/>
        </p:nvCxnSpPr>
        <p:spPr>
          <a:xfrm>
            <a:off x="1074300" y="1100475"/>
            <a:ext cx="6995400" cy="0"/>
          </a:xfrm>
          <a:prstGeom prst="straightConnector1">
            <a:avLst/>
          </a:prstGeom>
          <a:noFill/>
          <a:ln cap="flat" cmpd="sng" w="9525">
            <a:solidFill>
              <a:srgbClr val="F1F0DC"/>
            </a:solidFill>
            <a:prstDash val="solid"/>
            <a:round/>
            <a:headEnd len="lg" w="lg" type="none"/>
            <a:tailEnd len="lg" w="lg" type="none"/>
          </a:ln>
        </p:spPr>
      </p:cxnSp>
      <p:pic>
        <p:nvPicPr>
          <p:cNvPr descr="CMOH_logo.png" id="201" name="Shape 201"/>
          <p:cNvPicPr preferRelativeResize="0"/>
          <p:nvPr/>
        </p:nvPicPr>
        <p:blipFill rotWithShape="1">
          <a:blip r:embed="rId11">
            <a:alphaModFix/>
          </a:blip>
          <a:srcRect b="0" l="0" r="0" t="0"/>
          <a:stretch/>
        </p:blipFill>
        <p:spPr>
          <a:xfrm>
            <a:off x="4805337" y="3569774"/>
            <a:ext cx="1042875" cy="617990"/>
          </a:xfrm>
          <a:prstGeom prst="rect">
            <a:avLst/>
          </a:prstGeom>
          <a:noFill/>
          <a:ln>
            <a:noFill/>
          </a:ln>
        </p:spPr>
      </p:pic>
      <p:pic>
        <p:nvPicPr>
          <p:cNvPr id="202" name="Shape 202"/>
          <p:cNvPicPr preferRelativeResize="0"/>
          <p:nvPr/>
        </p:nvPicPr>
        <p:blipFill>
          <a:blip r:embed="rId12">
            <a:alphaModFix/>
          </a:blip>
          <a:stretch>
            <a:fillRect/>
          </a:stretch>
        </p:blipFill>
        <p:spPr>
          <a:xfrm>
            <a:off x="3376350" y="2395163"/>
            <a:ext cx="1042875" cy="1042875"/>
          </a:xfrm>
          <a:prstGeom prst="rect">
            <a:avLst/>
          </a:prstGeom>
          <a:noFill/>
          <a:ln>
            <a:noFill/>
          </a:ln>
        </p:spPr>
      </p:pic>
      <p:pic>
        <p:nvPicPr>
          <p:cNvPr id="203" name="Shape 203"/>
          <p:cNvPicPr preferRelativeResize="0"/>
          <p:nvPr/>
        </p:nvPicPr>
        <p:blipFill>
          <a:blip r:embed="rId13">
            <a:alphaModFix/>
          </a:blip>
          <a:stretch>
            <a:fillRect/>
          </a:stretch>
        </p:blipFill>
        <p:spPr>
          <a:xfrm>
            <a:off x="2145501" y="2544475"/>
            <a:ext cx="1042850" cy="744282"/>
          </a:xfrm>
          <a:prstGeom prst="rect">
            <a:avLst/>
          </a:prstGeom>
          <a:noFill/>
          <a:ln>
            <a:noFill/>
          </a:ln>
        </p:spPr>
      </p:pic>
      <p:pic>
        <p:nvPicPr>
          <p:cNvPr id="204" name="Shape 204"/>
          <p:cNvPicPr preferRelativeResize="0"/>
          <p:nvPr/>
        </p:nvPicPr>
        <p:blipFill>
          <a:blip r:embed="rId14">
            <a:alphaModFix/>
          </a:blip>
          <a:stretch>
            <a:fillRect/>
          </a:stretch>
        </p:blipFill>
        <p:spPr>
          <a:xfrm>
            <a:off x="6920542" y="3360350"/>
            <a:ext cx="1812269" cy="1019401"/>
          </a:xfrm>
          <a:prstGeom prst="rect">
            <a:avLst/>
          </a:prstGeom>
          <a:noFill/>
          <a:ln>
            <a:noFill/>
          </a:ln>
        </p:spPr>
      </p:pic>
      <p:pic>
        <p:nvPicPr>
          <p:cNvPr id="205" name="Shape 205"/>
          <p:cNvPicPr preferRelativeResize="0"/>
          <p:nvPr/>
        </p:nvPicPr>
        <p:blipFill>
          <a:blip r:embed="rId15">
            <a:alphaModFix/>
          </a:blip>
          <a:stretch>
            <a:fillRect/>
          </a:stretch>
        </p:blipFill>
        <p:spPr>
          <a:xfrm>
            <a:off x="2146488" y="3690778"/>
            <a:ext cx="1042874" cy="49699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58A1C1"/>
        </a:solidFill>
      </p:bgPr>
    </p:bg>
    <p:spTree>
      <p:nvGrpSpPr>
        <p:cNvPr id="209" name="Shape 209"/>
        <p:cNvGrpSpPr/>
        <p:nvPr/>
      </p:nvGrpSpPr>
      <p:grpSpPr>
        <a:xfrm>
          <a:off x="0" y="0"/>
          <a:ext cx="0" cy="0"/>
          <a:chOff x="0" y="0"/>
          <a:chExt cx="0" cy="0"/>
        </a:xfrm>
      </p:grpSpPr>
      <p:pic>
        <p:nvPicPr>
          <p:cNvPr descr="gradient02.png" id="210" name="Shape 210"/>
          <p:cNvPicPr preferRelativeResize="0"/>
          <p:nvPr/>
        </p:nvPicPr>
        <p:blipFill rotWithShape="1">
          <a:blip r:embed="rId3">
            <a:alphaModFix amt="50000"/>
          </a:blip>
          <a:srcRect b="0" l="13008" r="12993" t="0"/>
          <a:stretch/>
        </p:blipFill>
        <p:spPr>
          <a:xfrm>
            <a:off x="0" y="0"/>
            <a:ext cx="9144000" cy="5143500"/>
          </a:xfrm>
          <a:prstGeom prst="rect">
            <a:avLst/>
          </a:prstGeom>
          <a:noFill/>
          <a:ln>
            <a:noFill/>
          </a:ln>
        </p:spPr>
      </p:pic>
      <p:pic>
        <p:nvPicPr>
          <p:cNvPr id="211" name="Shape 211"/>
          <p:cNvPicPr preferRelativeResize="0"/>
          <p:nvPr/>
        </p:nvPicPr>
        <p:blipFill rotWithShape="1">
          <a:blip r:embed="rId4">
            <a:alphaModFix amt="7000"/>
          </a:blip>
          <a:srcRect b="10404" l="1673" r="1050" t="7412"/>
          <a:stretch/>
        </p:blipFill>
        <p:spPr>
          <a:xfrm flipH="1">
            <a:off x="11201" y="0"/>
            <a:ext cx="9132800" cy="5143500"/>
          </a:xfrm>
          <a:prstGeom prst="rect">
            <a:avLst/>
          </a:prstGeom>
          <a:noFill/>
          <a:ln>
            <a:noFill/>
          </a:ln>
        </p:spPr>
      </p:pic>
      <p:sp>
        <p:nvSpPr>
          <p:cNvPr id="212" name="Shape 212"/>
          <p:cNvSpPr txBox="1"/>
          <p:nvPr/>
        </p:nvSpPr>
        <p:spPr>
          <a:xfrm>
            <a:off x="657150" y="381000"/>
            <a:ext cx="7829700" cy="976800"/>
          </a:xfrm>
          <a:prstGeom prst="rect">
            <a:avLst/>
          </a:prstGeom>
          <a:noFill/>
          <a:ln>
            <a:noFill/>
          </a:ln>
        </p:spPr>
        <p:txBody>
          <a:bodyPr anchorCtr="0" anchor="ctr" bIns="91425" lIns="91425" rIns="91425" wrap="square" tIns="91425">
            <a:noAutofit/>
          </a:bodyPr>
          <a:lstStyle/>
          <a:p>
            <a:pPr lvl="0" rtl="0" algn="ctr">
              <a:lnSpc>
                <a:spcPct val="115000"/>
              </a:lnSpc>
              <a:spcBef>
                <a:spcPts val="0"/>
              </a:spcBef>
              <a:buNone/>
            </a:pPr>
            <a:r>
              <a:t/>
            </a:r>
            <a:endParaRPr sz="2400">
              <a:solidFill>
                <a:srgbClr val="FFFDE8"/>
              </a:solidFill>
            </a:endParaRPr>
          </a:p>
        </p:txBody>
      </p:sp>
      <p:sp>
        <p:nvSpPr>
          <p:cNvPr id="213" name="Shape 213"/>
          <p:cNvSpPr txBox="1"/>
          <p:nvPr/>
        </p:nvSpPr>
        <p:spPr>
          <a:xfrm>
            <a:off x="1759875" y="2243475"/>
            <a:ext cx="5631300" cy="807300"/>
          </a:xfrm>
          <a:prstGeom prst="rect">
            <a:avLst/>
          </a:prstGeom>
          <a:noFill/>
          <a:ln>
            <a:noFill/>
          </a:ln>
        </p:spPr>
        <p:txBody>
          <a:bodyPr anchorCtr="0" anchor="ctr" bIns="91425" lIns="91425" rIns="91425" wrap="square" tIns="91425">
            <a:noAutofit/>
          </a:bodyPr>
          <a:lstStyle/>
          <a:p>
            <a:pPr lvl="0" rtl="0" algn="ctr">
              <a:lnSpc>
                <a:spcPct val="115000"/>
              </a:lnSpc>
              <a:spcBef>
                <a:spcPts val="0"/>
              </a:spcBef>
              <a:spcAft>
                <a:spcPts val="1000"/>
              </a:spcAft>
              <a:buNone/>
            </a:pPr>
            <a:r>
              <a:rPr b="1" lang="en" sz="6000">
                <a:solidFill>
                  <a:srgbClr val="FFFDE8"/>
                </a:solidFill>
                <a:latin typeface="Karla"/>
                <a:ea typeface="Karla"/>
                <a:cs typeface="Karla"/>
                <a:sym typeface="Karla"/>
              </a:rPr>
              <a:t>Retrospectives</a:t>
            </a:r>
          </a:p>
        </p:txBody>
      </p:sp>
      <p:cxnSp>
        <p:nvCxnSpPr>
          <p:cNvPr id="214" name="Shape 214"/>
          <p:cNvCxnSpPr/>
          <p:nvPr/>
        </p:nvCxnSpPr>
        <p:spPr>
          <a:xfrm>
            <a:off x="2313125" y="2069675"/>
            <a:ext cx="4525800" cy="0"/>
          </a:xfrm>
          <a:prstGeom prst="straightConnector1">
            <a:avLst/>
          </a:prstGeom>
          <a:noFill/>
          <a:ln cap="flat" cmpd="sng" w="19050">
            <a:solidFill>
              <a:srgbClr val="FFFDE8"/>
            </a:solidFill>
            <a:prstDash val="solid"/>
            <a:round/>
            <a:headEnd len="lg" w="lg" type="none"/>
            <a:tailEnd len="lg" w="lg" type="none"/>
          </a:ln>
        </p:spPr>
      </p:cxnSp>
      <p:cxnSp>
        <p:nvCxnSpPr>
          <p:cNvPr id="215" name="Shape 215"/>
          <p:cNvCxnSpPr/>
          <p:nvPr/>
        </p:nvCxnSpPr>
        <p:spPr>
          <a:xfrm>
            <a:off x="2313125" y="2157475"/>
            <a:ext cx="4525800" cy="0"/>
          </a:xfrm>
          <a:prstGeom prst="straightConnector1">
            <a:avLst/>
          </a:prstGeom>
          <a:noFill/>
          <a:ln cap="flat" cmpd="sng" w="19050">
            <a:solidFill>
              <a:srgbClr val="FFFDE8"/>
            </a:solidFill>
            <a:prstDash val="solid"/>
            <a:round/>
            <a:headEnd len="lg" w="lg" type="none"/>
            <a:tailEnd len="lg" w="lg" type="none"/>
          </a:ln>
        </p:spPr>
      </p:cxnSp>
      <p:sp>
        <p:nvSpPr>
          <p:cNvPr id="216" name="Shape 216"/>
          <p:cNvSpPr txBox="1"/>
          <p:nvPr/>
        </p:nvSpPr>
        <p:spPr>
          <a:xfrm>
            <a:off x="723975" y="1909375"/>
            <a:ext cx="7829700" cy="938100"/>
          </a:xfrm>
          <a:prstGeom prst="rect">
            <a:avLst/>
          </a:prstGeom>
          <a:noFill/>
          <a:ln>
            <a:noFill/>
          </a:ln>
        </p:spPr>
        <p:txBody>
          <a:bodyPr anchorCtr="0" anchor="ctr" bIns="91425" lIns="91425" rIns="91425" wrap="square" tIns="91425">
            <a:noAutofit/>
          </a:bodyPr>
          <a:lstStyle/>
          <a:p>
            <a:pPr lvl="0" rtl="0" algn="ctr">
              <a:lnSpc>
                <a:spcPct val="115000"/>
              </a:lnSpc>
              <a:spcBef>
                <a:spcPts val="0"/>
              </a:spcBef>
              <a:buNone/>
            </a:pPr>
            <a:r>
              <a:t/>
            </a:r>
            <a:endParaRPr b="1" sz="1200">
              <a:solidFill>
                <a:srgbClr val="FFFDE8"/>
              </a:solidFill>
              <a:latin typeface="Karla"/>
              <a:ea typeface="Karla"/>
              <a:cs typeface="Karla"/>
              <a:sym typeface="Karla"/>
            </a:endParaRPr>
          </a:p>
        </p:txBody>
      </p:sp>
      <p:cxnSp>
        <p:nvCxnSpPr>
          <p:cNvPr id="217" name="Shape 217"/>
          <p:cNvCxnSpPr/>
          <p:nvPr/>
        </p:nvCxnSpPr>
        <p:spPr>
          <a:xfrm>
            <a:off x="2309100" y="3069625"/>
            <a:ext cx="4525800" cy="0"/>
          </a:xfrm>
          <a:prstGeom prst="straightConnector1">
            <a:avLst/>
          </a:prstGeom>
          <a:noFill/>
          <a:ln cap="flat" cmpd="sng" w="19050">
            <a:solidFill>
              <a:srgbClr val="FFFDE8"/>
            </a:solidFill>
            <a:prstDash val="solid"/>
            <a:round/>
            <a:headEnd len="lg" w="lg" type="none"/>
            <a:tailEnd len="lg" w="lg" type="none"/>
          </a:ln>
        </p:spPr>
      </p:cxnSp>
      <p:cxnSp>
        <p:nvCxnSpPr>
          <p:cNvPr id="218" name="Shape 218"/>
          <p:cNvCxnSpPr/>
          <p:nvPr/>
        </p:nvCxnSpPr>
        <p:spPr>
          <a:xfrm>
            <a:off x="2309100" y="3157425"/>
            <a:ext cx="4525800" cy="0"/>
          </a:xfrm>
          <a:prstGeom prst="straightConnector1">
            <a:avLst/>
          </a:prstGeom>
          <a:noFill/>
          <a:ln cap="flat" cmpd="sng" w="19050">
            <a:solidFill>
              <a:srgbClr val="FFFDE8"/>
            </a:solidFill>
            <a:prstDash val="solid"/>
            <a:round/>
            <a:headEnd len="lg" w="lg" type="none"/>
            <a:tailEnd len="lg" w="lg" type="non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DE8"/>
        </a:solidFill>
      </p:bgPr>
    </p:bg>
    <p:spTree>
      <p:nvGrpSpPr>
        <p:cNvPr id="222" name="Shape 222"/>
        <p:cNvGrpSpPr/>
        <p:nvPr/>
      </p:nvGrpSpPr>
      <p:grpSpPr>
        <a:xfrm>
          <a:off x="0" y="0"/>
          <a:ext cx="0" cy="0"/>
          <a:chOff x="0" y="0"/>
          <a:chExt cx="0" cy="0"/>
        </a:xfrm>
      </p:grpSpPr>
      <p:pic>
        <p:nvPicPr>
          <p:cNvPr descr="gradient02.png" id="223" name="Shape 223"/>
          <p:cNvPicPr preferRelativeResize="0"/>
          <p:nvPr/>
        </p:nvPicPr>
        <p:blipFill rotWithShape="1">
          <a:blip r:embed="rId3">
            <a:alphaModFix amt="34000"/>
          </a:blip>
          <a:srcRect b="0" l="13008" r="12993" t="0"/>
          <a:stretch/>
        </p:blipFill>
        <p:spPr>
          <a:xfrm>
            <a:off x="0" y="0"/>
            <a:ext cx="9144000" cy="5143500"/>
          </a:xfrm>
          <a:prstGeom prst="rect">
            <a:avLst/>
          </a:prstGeom>
          <a:noFill/>
          <a:ln>
            <a:noFill/>
          </a:ln>
        </p:spPr>
      </p:pic>
      <p:sp>
        <p:nvSpPr>
          <p:cNvPr id="224" name="Shape 224"/>
          <p:cNvSpPr/>
          <p:nvPr/>
        </p:nvSpPr>
        <p:spPr>
          <a:xfrm flipH="1" rot="10800000">
            <a:off x="3393004" y="2244231"/>
            <a:ext cx="2151600" cy="2151600"/>
          </a:xfrm>
          <a:prstGeom prst="arc">
            <a:avLst>
              <a:gd fmla="val 10745715" name="adj1"/>
              <a:gd fmla="val 16231699" name="adj2"/>
            </a:avLst>
          </a:prstGeom>
          <a:noFill/>
          <a:ln cap="flat" cmpd="sng" w="228600">
            <a:solidFill>
              <a:srgbClr val="CDCBBA"/>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25" name="Shape 225"/>
          <p:cNvSpPr/>
          <p:nvPr/>
        </p:nvSpPr>
        <p:spPr>
          <a:xfrm rot="10797798">
            <a:off x="4273883" y="4273759"/>
            <a:ext cx="468300" cy="245400"/>
          </a:xfrm>
          <a:prstGeom prst="homePlate">
            <a:avLst>
              <a:gd fmla="val 47922" name="adj"/>
            </a:avLst>
          </a:prstGeom>
          <a:solidFill>
            <a:srgbClr val="FFFDE8"/>
          </a:solidFill>
          <a:ln>
            <a:noFill/>
          </a:ln>
        </p:spPr>
        <p:txBody>
          <a:bodyPr anchorCtr="0" anchor="ctr" bIns="91425" lIns="91425" rIns="91425" wrap="square" tIns="91425">
            <a:noAutofit/>
          </a:bodyPr>
          <a:lstStyle/>
          <a:p>
            <a:pPr lvl="0">
              <a:spcBef>
                <a:spcPts val="0"/>
              </a:spcBef>
              <a:buNone/>
            </a:pPr>
            <a:r>
              <a:t/>
            </a:r>
            <a:endParaRPr/>
          </a:p>
        </p:txBody>
      </p:sp>
      <p:sp>
        <p:nvSpPr>
          <p:cNvPr id="226" name="Shape 226"/>
          <p:cNvSpPr/>
          <p:nvPr/>
        </p:nvSpPr>
        <p:spPr>
          <a:xfrm flipH="1" rot="-5391071">
            <a:off x="4299918" y="4341439"/>
            <a:ext cx="231001" cy="110400"/>
          </a:xfrm>
          <a:prstGeom prst="triangle">
            <a:avLst>
              <a:gd fmla="val 50000" name="adj"/>
            </a:avLst>
          </a:prstGeom>
          <a:solidFill>
            <a:srgbClr val="CDCBBA"/>
          </a:solidFill>
          <a:ln>
            <a:noFill/>
          </a:ln>
        </p:spPr>
        <p:txBody>
          <a:bodyPr anchorCtr="0" anchor="ctr" bIns="91425" lIns="91425" rIns="91425" wrap="square" tIns="91425">
            <a:noAutofit/>
          </a:bodyPr>
          <a:lstStyle/>
          <a:p>
            <a:pPr indent="0" lvl="0" marL="0" marR="0" rtl="0" algn="l">
              <a:lnSpc>
                <a:spcPct val="100000"/>
              </a:lnSpc>
              <a:spcBef>
                <a:spcPts val="0"/>
              </a:spcBef>
              <a:spcAft>
                <a:spcPts val="0"/>
              </a:spcAft>
              <a:buNone/>
            </a:pPr>
            <a:r>
              <a:t/>
            </a:r>
            <a:endParaRPr/>
          </a:p>
        </p:txBody>
      </p:sp>
      <p:sp>
        <p:nvSpPr>
          <p:cNvPr id="227" name="Shape 227"/>
          <p:cNvSpPr txBox="1"/>
          <p:nvPr/>
        </p:nvSpPr>
        <p:spPr>
          <a:xfrm rot="2455182">
            <a:off x="3364380" y="3918813"/>
            <a:ext cx="813892" cy="494901"/>
          </a:xfrm>
          <a:prstGeom prst="rect">
            <a:avLst/>
          </a:prstGeom>
          <a:noFill/>
          <a:ln>
            <a:noFill/>
          </a:ln>
        </p:spPr>
        <p:txBody>
          <a:bodyPr anchorCtr="0" anchor="ctr" bIns="91425" lIns="91425" rIns="91425" wrap="square" tIns="91425">
            <a:noAutofit/>
          </a:bodyPr>
          <a:lstStyle/>
          <a:p>
            <a:pPr lvl="0" rtl="0" algn="ctr">
              <a:lnSpc>
                <a:spcPct val="150000"/>
              </a:lnSpc>
              <a:spcBef>
                <a:spcPts val="0"/>
              </a:spcBef>
              <a:buNone/>
            </a:pPr>
            <a:r>
              <a:rPr b="1" lang="en" sz="800">
                <a:solidFill>
                  <a:srgbClr val="FFFDE8"/>
                </a:solidFill>
                <a:latin typeface="Karla"/>
                <a:ea typeface="Karla"/>
                <a:cs typeface="Karla"/>
                <a:sym typeface="Karla"/>
              </a:rPr>
              <a:t>REVIEW</a:t>
            </a:r>
          </a:p>
        </p:txBody>
      </p:sp>
      <p:sp>
        <p:nvSpPr>
          <p:cNvPr id="228" name="Shape 228"/>
          <p:cNvSpPr/>
          <p:nvPr/>
        </p:nvSpPr>
        <p:spPr>
          <a:xfrm rot="10800000">
            <a:off x="3393035" y="2244231"/>
            <a:ext cx="2151600" cy="2151600"/>
          </a:xfrm>
          <a:prstGeom prst="arc">
            <a:avLst>
              <a:gd fmla="val 10745715" name="adj1"/>
              <a:gd fmla="val 16196742" name="adj2"/>
            </a:avLst>
          </a:prstGeom>
          <a:noFill/>
          <a:ln cap="flat" cmpd="sng" w="228600">
            <a:solidFill>
              <a:srgbClr val="CDCBBA"/>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29" name="Shape 229"/>
          <p:cNvSpPr/>
          <p:nvPr/>
        </p:nvSpPr>
        <p:spPr>
          <a:xfrm flipH="1">
            <a:off x="3393921" y="2243934"/>
            <a:ext cx="2151600" cy="2151600"/>
          </a:xfrm>
          <a:prstGeom prst="arc">
            <a:avLst>
              <a:gd fmla="val 10791874" name="adj1"/>
              <a:gd fmla="val 12502203" name="adj2"/>
            </a:avLst>
          </a:prstGeom>
          <a:noFill/>
          <a:ln cap="flat" cmpd="sng" w="228600">
            <a:solidFill>
              <a:srgbClr val="DD6A56"/>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230" name="Shape 230"/>
          <p:cNvGrpSpPr/>
          <p:nvPr/>
        </p:nvGrpSpPr>
        <p:grpSpPr>
          <a:xfrm flipH="1" rot="9001858">
            <a:off x="5213715" y="2764699"/>
            <a:ext cx="417776" cy="27824"/>
            <a:chOff x="3090000" y="2778369"/>
            <a:chExt cx="3064500" cy="25431"/>
          </a:xfrm>
        </p:grpSpPr>
        <p:cxnSp>
          <p:nvCxnSpPr>
            <p:cNvPr id="231" name="Shape 231"/>
            <p:cNvCxnSpPr/>
            <p:nvPr/>
          </p:nvCxnSpPr>
          <p:spPr>
            <a:xfrm>
              <a:off x="3090000" y="2803800"/>
              <a:ext cx="3064500" cy="0"/>
            </a:xfrm>
            <a:prstGeom prst="straightConnector1">
              <a:avLst/>
            </a:prstGeom>
            <a:noFill/>
            <a:ln cap="flat" cmpd="sng" w="38100">
              <a:solidFill>
                <a:srgbClr val="FFFDE8"/>
              </a:solidFill>
              <a:prstDash val="solid"/>
              <a:round/>
              <a:headEnd len="lg" w="lg" type="none"/>
              <a:tailEnd len="lg" w="lg" type="none"/>
            </a:ln>
          </p:spPr>
        </p:cxnSp>
        <p:cxnSp>
          <p:nvCxnSpPr>
            <p:cNvPr id="232" name="Shape 232"/>
            <p:cNvCxnSpPr/>
            <p:nvPr/>
          </p:nvCxnSpPr>
          <p:spPr>
            <a:xfrm>
              <a:off x="3090000" y="2778369"/>
              <a:ext cx="3064500" cy="0"/>
            </a:xfrm>
            <a:prstGeom prst="straightConnector1">
              <a:avLst/>
            </a:prstGeom>
            <a:noFill/>
            <a:ln cap="flat" cmpd="sng" w="38100">
              <a:solidFill>
                <a:srgbClr val="FFFDE8"/>
              </a:solidFill>
              <a:prstDash val="solid"/>
              <a:round/>
              <a:headEnd len="lg" w="lg" type="none"/>
              <a:tailEnd len="lg" w="lg" type="none"/>
            </a:ln>
          </p:spPr>
        </p:cxnSp>
      </p:grpSp>
      <p:sp>
        <p:nvSpPr>
          <p:cNvPr id="233" name="Shape 233"/>
          <p:cNvSpPr/>
          <p:nvPr/>
        </p:nvSpPr>
        <p:spPr>
          <a:xfrm rot="3598093">
            <a:off x="5146426" y="2623638"/>
            <a:ext cx="468150" cy="245294"/>
          </a:xfrm>
          <a:prstGeom prst="homePlate">
            <a:avLst>
              <a:gd fmla="val 47922" name="adj"/>
            </a:avLst>
          </a:prstGeom>
          <a:solidFill>
            <a:srgbClr val="FFFDE8"/>
          </a:solidFill>
          <a:ln>
            <a:noFill/>
          </a:ln>
        </p:spPr>
        <p:txBody>
          <a:bodyPr anchorCtr="0" anchor="ctr" bIns="91425" lIns="91425" rIns="91425" wrap="square" tIns="91425">
            <a:noAutofit/>
          </a:bodyPr>
          <a:lstStyle/>
          <a:p>
            <a:pPr lvl="0">
              <a:spcBef>
                <a:spcPts val="0"/>
              </a:spcBef>
              <a:buNone/>
            </a:pPr>
            <a:r>
              <a:t/>
            </a:r>
            <a:endParaRPr/>
          </a:p>
        </p:txBody>
      </p:sp>
      <p:grpSp>
        <p:nvGrpSpPr>
          <p:cNvPr id="234" name="Shape 234"/>
          <p:cNvGrpSpPr/>
          <p:nvPr/>
        </p:nvGrpSpPr>
        <p:grpSpPr>
          <a:xfrm flipH="1" rot="-8999962">
            <a:off x="3323282" y="2760920"/>
            <a:ext cx="400216" cy="27828"/>
            <a:chOff x="3090000" y="2778369"/>
            <a:chExt cx="3064500" cy="25431"/>
          </a:xfrm>
        </p:grpSpPr>
        <p:cxnSp>
          <p:nvCxnSpPr>
            <p:cNvPr id="235" name="Shape 235"/>
            <p:cNvCxnSpPr/>
            <p:nvPr/>
          </p:nvCxnSpPr>
          <p:spPr>
            <a:xfrm>
              <a:off x="3090000" y="2803800"/>
              <a:ext cx="3064500" cy="0"/>
            </a:xfrm>
            <a:prstGeom prst="straightConnector1">
              <a:avLst/>
            </a:prstGeom>
            <a:noFill/>
            <a:ln cap="flat" cmpd="sng" w="38100">
              <a:solidFill>
                <a:srgbClr val="FFFDE8"/>
              </a:solidFill>
              <a:prstDash val="solid"/>
              <a:round/>
              <a:headEnd len="lg" w="lg" type="none"/>
              <a:tailEnd len="lg" w="lg" type="none"/>
            </a:ln>
          </p:spPr>
        </p:cxnSp>
        <p:cxnSp>
          <p:nvCxnSpPr>
            <p:cNvPr id="236" name="Shape 236"/>
            <p:cNvCxnSpPr/>
            <p:nvPr/>
          </p:nvCxnSpPr>
          <p:spPr>
            <a:xfrm>
              <a:off x="3090000" y="2778369"/>
              <a:ext cx="3064500" cy="0"/>
            </a:xfrm>
            <a:prstGeom prst="straightConnector1">
              <a:avLst/>
            </a:prstGeom>
            <a:noFill/>
            <a:ln cap="flat" cmpd="sng" w="38100">
              <a:solidFill>
                <a:srgbClr val="FFFDE8"/>
              </a:solidFill>
              <a:prstDash val="solid"/>
              <a:round/>
              <a:headEnd len="lg" w="lg" type="none"/>
              <a:tailEnd len="lg" w="lg" type="none"/>
            </a:ln>
          </p:spPr>
        </p:cxnSp>
      </p:grpSp>
      <p:sp>
        <p:nvSpPr>
          <p:cNvPr id="237" name="Shape 237"/>
          <p:cNvSpPr/>
          <p:nvPr/>
        </p:nvSpPr>
        <p:spPr>
          <a:xfrm flipH="1">
            <a:off x="3393921" y="2243934"/>
            <a:ext cx="2151600" cy="2151600"/>
          </a:xfrm>
          <a:prstGeom prst="arc">
            <a:avLst>
              <a:gd fmla="val 12607769" name="adj1"/>
              <a:gd fmla="val 19797853" name="adj2"/>
            </a:avLst>
          </a:prstGeom>
          <a:noFill/>
          <a:ln cap="flat" cmpd="sng" w="228600">
            <a:solidFill>
              <a:srgbClr val="F87E15"/>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38" name="Shape 238"/>
          <p:cNvSpPr/>
          <p:nvPr/>
        </p:nvSpPr>
        <p:spPr>
          <a:xfrm rot="-3601102">
            <a:off x="3287320" y="2688734"/>
            <a:ext cx="468260" cy="245294"/>
          </a:xfrm>
          <a:prstGeom prst="homePlate">
            <a:avLst>
              <a:gd fmla="val 47922" name="adj"/>
            </a:avLst>
          </a:prstGeom>
          <a:solidFill>
            <a:srgbClr val="FFFDE8"/>
          </a:solidFill>
          <a:ln>
            <a:noFill/>
          </a:ln>
        </p:spPr>
        <p:txBody>
          <a:bodyPr anchorCtr="0" anchor="ctr" bIns="91425" lIns="91425" rIns="91425" wrap="square" tIns="91425">
            <a:noAutofit/>
          </a:bodyPr>
          <a:lstStyle/>
          <a:p>
            <a:pPr lvl="0">
              <a:spcBef>
                <a:spcPts val="0"/>
              </a:spcBef>
              <a:buNone/>
            </a:pPr>
            <a:r>
              <a:t/>
            </a:r>
            <a:endParaRPr/>
          </a:p>
        </p:txBody>
      </p:sp>
      <p:sp>
        <p:nvSpPr>
          <p:cNvPr id="239" name="Shape 239"/>
          <p:cNvSpPr/>
          <p:nvPr/>
        </p:nvSpPr>
        <p:spPr>
          <a:xfrm flipH="1" rot="10800000">
            <a:off x="3760036" y="2610437"/>
            <a:ext cx="1418400" cy="1419000"/>
          </a:xfrm>
          <a:prstGeom prst="arc">
            <a:avLst>
              <a:gd fmla="val 19803587" name="adj1"/>
              <a:gd fmla="val 5397486" name="adj2"/>
            </a:avLst>
          </a:prstGeom>
          <a:noFill/>
          <a:ln cap="flat" cmpd="sng" w="228600">
            <a:solidFill>
              <a:srgbClr val="58A1C1"/>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40" name="Shape 240"/>
          <p:cNvSpPr/>
          <p:nvPr/>
        </p:nvSpPr>
        <p:spPr>
          <a:xfrm rot="-2202">
            <a:off x="4196983" y="2488575"/>
            <a:ext cx="468300" cy="245400"/>
          </a:xfrm>
          <a:prstGeom prst="homePlate">
            <a:avLst>
              <a:gd fmla="val 47922" name="adj"/>
            </a:avLst>
          </a:prstGeom>
          <a:solidFill>
            <a:srgbClr val="FFFDE8"/>
          </a:solidFill>
          <a:ln>
            <a:noFill/>
          </a:ln>
        </p:spPr>
        <p:txBody>
          <a:bodyPr anchorCtr="0" anchor="ctr" bIns="91425" lIns="91425" rIns="91425" wrap="square" tIns="91425">
            <a:noAutofit/>
          </a:bodyPr>
          <a:lstStyle/>
          <a:p>
            <a:pPr lvl="0">
              <a:spcBef>
                <a:spcPts val="0"/>
              </a:spcBef>
              <a:buNone/>
            </a:pPr>
            <a:r>
              <a:t/>
            </a:r>
            <a:endParaRPr/>
          </a:p>
        </p:txBody>
      </p:sp>
      <p:sp>
        <p:nvSpPr>
          <p:cNvPr id="241" name="Shape 241"/>
          <p:cNvSpPr/>
          <p:nvPr/>
        </p:nvSpPr>
        <p:spPr>
          <a:xfrm flipH="1">
            <a:off x="3393921" y="2243934"/>
            <a:ext cx="2151600" cy="2151600"/>
          </a:xfrm>
          <a:prstGeom prst="arc">
            <a:avLst>
              <a:gd fmla="val 19784973" name="adj1"/>
              <a:gd fmla="val 13132" name="adj2"/>
            </a:avLst>
          </a:prstGeom>
          <a:noFill/>
          <a:ln cap="flat" cmpd="sng" w="228600">
            <a:solidFill>
              <a:srgbClr val="FFC606"/>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242" name="Shape 242"/>
          <p:cNvGrpSpPr/>
          <p:nvPr/>
        </p:nvGrpSpPr>
        <p:grpSpPr>
          <a:xfrm>
            <a:off x="6700858" y="4254463"/>
            <a:ext cx="1252873" cy="276000"/>
            <a:chOff x="7006553" y="3445973"/>
            <a:chExt cx="1156747" cy="276000"/>
          </a:xfrm>
        </p:grpSpPr>
        <p:sp>
          <p:nvSpPr>
            <p:cNvPr id="243" name="Shape 243"/>
            <p:cNvSpPr/>
            <p:nvPr/>
          </p:nvSpPr>
          <p:spPr>
            <a:xfrm>
              <a:off x="7032000" y="3470802"/>
              <a:ext cx="1131300" cy="228600"/>
            </a:xfrm>
            <a:prstGeom prst="roundRect">
              <a:avLst>
                <a:gd fmla="val 0" name="adj"/>
              </a:avLst>
            </a:prstGeom>
            <a:solidFill>
              <a:srgbClr val="DD6A56"/>
            </a:solidFill>
            <a:ln>
              <a:noFill/>
            </a:ln>
          </p:spPr>
          <p:txBody>
            <a:bodyPr anchorCtr="0" anchor="ctr" bIns="91425" lIns="91425" rIns="91425" wrap="square" tIns="91425">
              <a:noAutofit/>
            </a:bodyPr>
            <a:lstStyle/>
            <a:p>
              <a:pPr lvl="0" rtl="0" algn="ctr">
                <a:spcBef>
                  <a:spcPts val="0"/>
                </a:spcBef>
                <a:buNone/>
              </a:pPr>
              <a:r>
                <a:rPr b="1" lang="en" sz="800">
                  <a:solidFill>
                    <a:srgbClr val="FFFDE8"/>
                  </a:solidFill>
                  <a:latin typeface="Karla"/>
                  <a:ea typeface="Karla"/>
                  <a:cs typeface="Karla"/>
                  <a:sym typeface="Karla"/>
                </a:rPr>
                <a:t>ONGOING SUPPORT</a:t>
              </a:r>
            </a:p>
          </p:txBody>
        </p:sp>
        <p:sp>
          <p:nvSpPr>
            <p:cNvPr id="244" name="Shape 244"/>
            <p:cNvSpPr/>
            <p:nvPr/>
          </p:nvSpPr>
          <p:spPr>
            <a:xfrm flipH="1" rot="5407473">
              <a:off x="6933503" y="3519323"/>
              <a:ext cx="276001" cy="129300"/>
            </a:xfrm>
            <a:prstGeom prst="triangle">
              <a:avLst>
                <a:gd fmla="val 50000" name="adj"/>
              </a:avLst>
            </a:prstGeom>
            <a:solidFill>
              <a:srgbClr val="FFFDE8"/>
            </a:solidFill>
            <a:ln>
              <a:noFill/>
            </a:ln>
          </p:spPr>
          <p:txBody>
            <a:bodyPr anchorCtr="0" anchor="ctr" bIns="91425" lIns="91425" rIns="91425" wrap="square" tIns="91425">
              <a:noAutofit/>
            </a:bodyPr>
            <a:lstStyle/>
            <a:p>
              <a:pPr indent="0" lvl="0" marL="0" marR="0" rtl="0" algn="l">
                <a:lnSpc>
                  <a:spcPct val="100000"/>
                </a:lnSpc>
                <a:spcBef>
                  <a:spcPts val="0"/>
                </a:spcBef>
                <a:spcAft>
                  <a:spcPts val="0"/>
                </a:spcAft>
                <a:buNone/>
              </a:pPr>
              <a:r>
                <a:t/>
              </a:r>
              <a:endParaRPr b="1"/>
            </a:p>
          </p:txBody>
        </p:sp>
      </p:grpSp>
      <p:sp>
        <p:nvSpPr>
          <p:cNvPr id="245" name="Shape 245"/>
          <p:cNvSpPr txBox="1"/>
          <p:nvPr>
            <p:ph idx="4294967295" type="body"/>
          </p:nvPr>
        </p:nvSpPr>
        <p:spPr>
          <a:xfrm>
            <a:off x="2644025" y="574350"/>
            <a:ext cx="3819300" cy="556200"/>
          </a:xfrm>
          <a:prstGeom prst="rect">
            <a:avLst/>
          </a:prstGeom>
          <a:ln>
            <a:noFill/>
          </a:ln>
        </p:spPr>
        <p:txBody>
          <a:bodyPr anchorCtr="0" anchor="t" bIns="91425" lIns="91425" rIns="91425" wrap="square" tIns="91425">
            <a:noAutofit/>
          </a:bodyPr>
          <a:lstStyle/>
          <a:p>
            <a:pPr lvl="0" rtl="0" algn="ctr">
              <a:lnSpc>
                <a:spcPct val="115000"/>
              </a:lnSpc>
              <a:spcBef>
                <a:spcPts val="0"/>
              </a:spcBef>
              <a:buNone/>
            </a:pPr>
            <a:r>
              <a:rPr b="1" lang="en" sz="2400">
                <a:solidFill>
                  <a:srgbClr val="696969"/>
                </a:solidFill>
                <a:latin typeface="Karla"/>
                <a:ea typeface="Karla"/>
                <a:cs typeface="Karla"/>
                <a:sym typeface="Karla"/>
              </a:rPr>
              <a:t>PART OF OUR </a:t>
            </a:r>
            <a:r>
              <a:rPr b="1" lang="en" sz="2400">
                <a:solidFill>
                  <a:srgbClr val="696969"/>
                </a:solidFill>
                <a:latin typeface="Karla"/>
                <a:ea typeface="Karla"/>
                <a:cs typeface="Karla"/>
                <a:sym typeface="Karla"/>
              </a:rPr>
              <a:t>PROCESS</a:t>
            </a:r>
          </a:p>
        </p:txBody>
      </p:sp>
      <p:cxnSp>
        <p:nvCxnSpPr>
          <p:cNvPr id="246" name="Shape 246"/>
          <p:cNvCxnSpPr/>
          <p:nvPr/>
        </p:nvCxnSpPr>
        <p:spPr>
          <a:xfrm>
            <a:off x="2136900" y="1110749"/>
            <a:ext cx="4870200" cy="0"/>
          </a:xfrm>
          <a:prstGeom prst="straightConnector1">
            <a:avLst/>
          </a:prstGeom>
          <a:noFill/>
          <a:ln cap="flat" cmpd="sng" w="9525">
            <a:solidFill>
              <a:srgbClr val="F1F0DC"/>
            </a:solidFill>
            <a:prstDash val="solid"/>
            <a:round/>
            <a:headEnd len="lg" w="lg" type="none"/>
            <a:tailEnd len="lg" w="lg" type="none"/>
          </a:ln>
        </p:spPr>
      </p:cxnSp>
      <p:sp>
        <p:nvSpPr>
          <p:cNvPr id="247" name="Shape 247"/>
          <p:cNvSpPr txBox="1"/>
          <p:nvPr>
            <p:ph idx="4294967295" type="body"/>
          </p:nvPr>
        </p:nvSpPr>
        <p:spPr>
          <a:xfrm>
            <a:off x="418625" y="1106981"/>
            <a:ext cx="8474400" cy="495000"/>
          </a:xfrm>
          <a:prstGeom prst="rect">
            <a:avLst/>
          </a:prstGeom>
        </p:spPr>
        <p:txBody>
          <a:bodyPr anchorCtr="0" anchor="t" bIns="91425" lIns="91425" rIns="91425" wrap="square" tIns="91425">
            <a:noAutofit/>
          </a:bodyPr>
          <a:lstStyle/>
          <a:p>
            <a:pPr lvl="0" rtl="0" algn="ctr">
              <a:lnSpc>
                <a:spcPct val="115000"/>
              </a:lnSpc>
              <a:spcBef>
                <a:spcPts val="0"/>
              </a:spcBef>
              <a:buNone/>
            </a:pPr>
            <a:r>
              <a:rPr lang="en" sz="1100">
                <a:solidFill>
                  <a:srgbClr val="999999"/>
                </a:solidFill>
                <a:latin typeface="Karla"/>
                <a:ea typeface="Karla"/>
                <a:cs typeface="Karla"/>
                <a:sym typeface="Karla"/>
              </a:rPr>
              <a:t>Plans are great, but only when they are elastic, when they can </a:t>
            </a:r>
            <a:r>
              <a:rPr b="1" lang="en" sz="1100">
                <a:solidFill>
                  <a:srgbClr val="999999"/>
                </a:solidFill>
                <a:latin typeface="Karla"/>
                <a:ea typeface="Karla"/>
                <a:cs typeface="Karla"/>
                <a:sym typeface="Karla"/>
              </a:rPr>
              <a:t>respond to change</a:t>
            </a:r>
            <a:r>
              <a:rPr lang="en" sz="1100">
                <a:solidFill>
                  <a:srgbClr val="999999"/>
                </a:solidFill>
                <a:latin typeface="Karla"/>
                <a:ea typeface="Karla"/>
                <a:cs typeface="Karla"/>
                <a:sym typeface="Karla"/>
              </a:rPr>
              <a:t>, when they can </a:t>
            </a:r>
            <a:r>
              <a:rPr b="1" lang="en" sz="1100">
                <a:solidFill>
                  <a:srgbClr val="999999"/>
                </a:solidFill>
                <a:latin typeface="Karla"/>
                <a:ea typeface="Karla"/>
                <a:cs typeface="Karla"/>
                <a:sym typeface="Karla"/>
              </a:rPr>
              <a:t>embrace feedback!</a:t>
            </a:r>
          </a:p>
          <a:p>
            <a:pPr lvl="0" rtl="0" algn="ctr">
              <a:lnSpc>
                <a:spcPct val="115000"/>
              </a:lnSpc>
              <a:spcBef>
                <a:spcPts val="0"/>
              </a:spcBef>
              <a:buNone/>
            </a:pPr>
            <a:r>
              <a:t/>
            </a:r>
            <a:endParaRPr sz="1100">
              <a:solidFill>
                <a:srgbClr val="999999"/>
              </a:solidFill>
              <a:latin typeface="Karla"/>
              <a:ea typeface="Karla"/>
              <a:cs typeface="Karla"/>
              <a:sym typeface="Karla"/>
            </a:endParaRPr>
          </a:p>
        </p:txBody>
      </p:sp>
      <p:sp>
        <p:nvSpPr>
          <p:cNvPr id="248" name="Shape 248"/>
          <p:cNvSpPr/>
          <p:nvPr/>
        </p:nvSpPr>
        <p:spPr>
          <a:xfrm flipH="1" rot="10800000">
            <a:off x="5451360" y="2177644"/>
            <a:ext cx="2304600" cy="2304600"/>
          </a:xfrm>
          <a:prstGeom prst="arc">
            <a:avLst>
              <a:gd fmla="val 10805659" name="adj1"/>
              <a:gd fmla="val 16148656" name="adj2"/>
            </a:avLst>
          </a:prstGeom>
          <a:noFill/>
          <a:ln cap="flat" cmpd="sng" w="152400">
            <a:solidFill>
              <a:srgbClr val="FFFDE8"/>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49" name="Shape 249"/>
          <p:cNvSpPr/>
          <p:nvPr/>
        </p:nvSpPr>
        <p:spPr>
          <a:xfrm rot="10800000">
            <a:off x="1184680" y="2177644"/>
            <a:ext cx="2304600" cy="2304600"/>
          </a:xfrm>
          <a:prstGeom prst="arc">
            <a:avLst>
              <a:gd fmla="val 10805659" name="adj1"/>
              <a:gd fmla="val 16148656" name="adj2"/>
            </a:avLst>
          </a:prstGeom>
          <a:noFill/>
          <a:ln cap="flat" cmpd="sng" w="152400">
            <a:solidFill>
              <a:srgbClr val="FFFDE8"/>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50" name="Shape 250"/>
          <p:cNvSpPr/>
          <p:nvPr/>
        </p:nvSpPr>
        <p:spPr>
          <a:xfrm rot="10800000">
            <a:off x="1241922" y="2245450"/>
            <a:ext cx="2151600" cy="2151600"/>
          </a:xfrm>
          <a:prstGeom prst="arc">
            <a:avLst>
              <a:gd fmla="val 10790495" name="adj1"/>
              <a:gd fmla="val 16148656" name="adj2"/>
            </a:avLst>
          </a:prstGeom>
          <a:noFill/>
          <a:ln cap="flat" cmpd="sng" w="228600">
            <a:solidFill>
              <a:srgbClr val="FFC606"/>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51" name="Shape 251"/>
          <p:cNvSpPr/>
          <p:nvPr/>
        </p:nvSpPr>
        <p:spPr>
          <a:xfrm flipH="1" rot="5408659">
            <a:off x="1689886" y="4117313"/>
            <a:ext cx="1191004" cy="557700"/>
          </a:xfrm>
          <a:prstGeom prst="triangle">
            <a:avLst>
              <a:gd fmla="val 50000" name="adj"/>
            </a:avLst>
          </a:prstGeom>
          <a:solidFill>
            <a:srgbClr val="FFFDE8"/>
          </a:solidFill>
          <a:ln>
            <a:noFill/>
          </a:ln>
        </p:spPr>
        <p:txBody>
          <a:bodyPr anchorCtr="0" anchor="ctr" bIns="91425" lIns="91425" rIns="91425" wrap="square" tIns="91425">
            <a:noAutofit/>
          </a:bodyPr>
          <a:lstStyle/>
          <a:p>
            <a:pPr indent="0" lvl="0" marL="0" marR="0" rtl="0" algn="l">
              <a:lnSpc>
                <a:spcPct val="100000"/>
              </a:lnSpc>
              <a:spcBef>
                <a:spcPts val="0"/>
              </a:spcBef>
              <a:spcAft>
                <a:spcPts val="0"/>
              </a:spcAft>
              <a:buNone/>
            </a:pPr>
            <a:r>
              <a:t/>
            </a:r>
            <a:endParaRPr/>
          </a:p>
        </p:txBody>
      </p:sp>
      <p:sp>
        <p:nvSpPr>
          <p:cNvPr id="252" name="Shape 252"/>
          <p:cNvSpPr/>
          <p:nvPr/>
        </p:nvSpPr>
        <p:spPr>
          <a:xfrm rot="10800000">
            <a:off x="3760178" y="2610437"/>
            <a:ext cx="1418400" cy="1419000"/>
          </a:xfrm>
          <a:prstGeom prst="arc">
            <a:avLst>
              <a:gd fmla="val 19683308" name="adj1"/>
              <a:gd fmla="val 5404733" name="adj2"/>
            </a:avLst>
          </a:prstGeom>
          <a:noFill/>
          <a:ln cap="flat" cmpd="sng" w="228600">
            <a:solidFill>
              <a:srgbClr val="6BC4EA"/>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53" name="Shape 253"/>
          <p:cNvSpPr/>
          <p:nvPr/>
        </p:nvSpPr>
        <p:spPr>
          <a:xfrm flipH="1" rot="1809604">
            <a:off x="3452043" y="2675795"/>
            <a:ext cx="231083" cy="110479"/>
          </a:xfrm>
          <a:prstGeom prst="triangle">
            <a:avLst>
              <a:gd fmla="val 50000" name="adj"/>
            </a:avLst>
          </a:prstGeom>
          <a:solidFill>
            <a:srgbClr val="FFC606"/>
          </a:solidFill>
          <a:ln>
            <a:noFill/>
          </a:ln>
        </p:spPr>
        <p:txBody>
          <a:bodyPr anchorCtr="0" anchor="ctr" bIns="91425" lIns="91425" rIns="91425" wrap="square" tIns="91425">
            <a:noAutofit/>
          </a:bodyPr>
          <a:lstStyle/>
          <a:p>
            <a:pPr indent="0" lvl="0" marL="0" marR="0" rtl="0" algn="l">
              <a:lnSpc>
                <a:spcPct val="100000"/>
              </a:lnSpc>
              <a:spcBef>
                <a:spcPts val="0"/>
              </a:spcBef>
              <a:spcAft>
                <a:spcPts val="0"/>
              </a:spcAft>
              <a:buNone/>
            </a:pPr>
            <a:r>
              <a:t/>
            </a:r>
            <a:endParaRPr/>
          </a:p>
        </p:txBody>
      </p:sp>
      <p:sp>
        <p:nvSpPr>
          <p:cNvPr id="254" name="Shape 254"/>
          <p:cNvSpPr/>
          <p:nvPr/>
        </p:nvSpPr>
        <p:spPr>
          <a:xfrm flipH="1" rot="9010323">
            <a:off x="5311481" y="2771212"/>
            <a:ext cx="231003" cy="110479"/>
          </a:xfrm>
          <a:prstGeom prst="triangle">
            <a:avLst>
              <a:gd fmla="val 50000" name="adj"/>
            </a:avLst>
          </a:prstGeom>
          <a:solidFill>
            <a:srgbClr val="F87E15"/>
          </a:solidFill>
          <a:ln>
            <a:noFill/>
          </a:ln>
        </p:spPr>
        <p:txBody>
          <a:bodyPr anchorCtr="0" anchor="ctr" bIns="91425" lIns="91425" rIns="91425" wrap="square" tIns="91425">
            <a:noAutofit/>
          </a:bodyPr>
          <a:lstStyle/>
          <a:p>
            <a:pPr indent="0" lvl="0" marL="0" marR="0" rtl="0" algn="l">
              <a:lnSpc>
                <a:spcPct val="100000"/>
              </a:lnSpc>
              <a:spcBef>
                <a:spcPts val="0"/>
              </a:spcBef>
              <a:spcAft>
                <a:spcPts val="0"/>
              </a:spcAft>
              <a:buNone/>
            </a:pPr>
            <a:r>
              <a:t/>
            </a:r>
            <a:endParaRPr/>
          </a:p>
        </p:txBody>
      </p:sp>
      <p:sp>
        <p:nvSpPr>
          <p:cNvPr id="255" name="Shape 255"/>
          <p:cNvSpPr/>
          <p:nvPr/>
        </p:nvSpPr>
        <p:spPr>
          <a:xfrm flipH="1" rot="5408929">
            <a:off x="6559731" y="4340458"/>
            <a:ext cx="231001" cy="110400"/>
          </a:xfrm>
          <a:prstGeom prst="triangle">
            <a:avLst>
              <a:gd fmla="val 50000" name="adj"/>
            </a:avLst>
          </a:prstGeom>
          <a:solidFill>
            <a:srgbClr val="DD6A56"/>
          </a:solidFill>
          <a:ln>
            <a:noFill/>
          </a:ln>
        </p:spPr>
        <p:txBody>
          <a:bodyPr anchorCtr="0" anchor="ctr" bIns="91425" lIns="91425" rIns="91425" wrap="square" tIns="91425">
            <a:noAutofit/>
          </a:bodyPr>
          <a:lstStyle/>
          <a:p>
            <a:pPr indent="0" lvl="0" marL="0" marR="0" rtl="0" algn="l">
              <a:lnSpc>
                <a:spcPct val="100000"/>
              </a:lnSpc>
              <a:spcBef>
                <a:spcPts val="0"/>
              </a:spcBef>
              <a:spcAft>
                <a:spcPts val="0"/>
              </a:spcAft>
              <a:buNone/>
            </a:pPr>
            <a:r>
              <a:t/>
            </a:r>
            <a:endParaRPr/>
          </a:p>
        </p:txBody>
      </p:sp>
      <p:sp>
        <p:nvSpPr>
          <p:cNvPr id="256" name="Shape 256"/>
          <p:cNvSpPr/>
          <p:nvPr/>
        </p:nvSpPr>
        <p:spPr>
          <a:xfrm flipH="1" rot="5408929">
            <a:off x="4408247" y="2555895"/>
            <a:ext cx="231001" cy="110400"/>
          </a:xfrm>
          <a:prstGeom prst="triangle">
            <a:avLst>
              <a:gd fmla="val 50000" name="adj"/>
            </a:avLst>
          </a:prstGeom>
          <a:solidFill>
            <a:srgbClr val="6BC4EA"/>
          </a:solidFill>
          <a:ln>
            <a:noFill/>
          </a:ln>
        </p:spPr>
        <p:txBody>
          <a:bodyPr anchorCtr="0" anchor="ctr" bIns="91425" lIns="91425" rIns="91425" wrap="square" tIns="91425">
            <a:noAutofit/>
          </a:bodyPr>
          <a:lstStyle/>
          <a:p>
            <a:pPr indent="0" lvl="0" marL="0" marR="0" rtl="0" algn="l">
              <a:lnSpc>
                <a:spcPct val="100000"/>
              </a:lnSpc>
              <a:spcBef>
                <a:spcPts val="0"/>
              </a:spcBef>
              <a:spcAft>
                <a:spcPts val="0"/>
              </a:spcAft>
              <a:buNone/>
            </a:pPr>
            <a:r>
              <a:t/>
            </a:r>
            <a:endParaRPr/>
          </a:p>
        </p:txBody>
      </p:sp>
      <p:grpSp>
        <p:nvGrpSpPr>
          <p:cNvPr id="257" name="Shape 257"/>
          <p:cNvGrpSpPr/>
          <p:nvPr/>
        </p:nvGrpSpPr>
        <p:grpSpPr>
          <a:xfrm>
            <a:off x="3651634" y="3444143"/>
            <a:ext cx="446700" cy="528000"/>
            <a:chOff x="3746331" y="2890940"/>
            <a:chExt cx="446700" cy="528000"/>
          </a:xfrm>
        </p:grpSpPr>
        <p:sp>
          <p:nvSpPr>
            <p:cNvPr id="258" name="Shape 258"/>
            <p:cNvSpPr/>
            <p:nvPr/>
          </p:nvSpPr>
          <p:spPr>
            <a:xfrm rot="-7200805">
              <a:off x="3735476" y="3032368"/>
              <a:ext cx="468410" cy="245144"/>
            </a:xfrm>
            <a:prstGeom prst="homePlate">
              <a:avLst>
                <a:gd fmla="val 47922" name="adj"/>
              </a:avLst>
            </a:prstGeom>
            <a:solidFill>
              <a:srgbClr val="FFFDE8"/>
            </a:solidFill>
            <a:ln>
              <a:noFill/>
            </a:ln>
          </p:spPr>
          <p:txBody>
            <a:bodyPr anchorCtr="0" anchor="ctr" bIns="91425" lIns="91425" rIns="91425" wrap="square" tIns="91425">
              <a:noAutofit/>
            </a:bodyPr>
            <a:lstStyle/>
            <a:p>
              <a:pPr lvl="0">
                <a:spcBef>
                  <a:spcPts val="0"/>
                </a:spcBef>
                <a:buNone/>
              </a:pPr>
              <a:r>
                <a:t/>
              </a:r>
              <a:endParaRPr/>
            </a:p>
          </p:txBody>
        </p:sp>
        <p:sp>
          <p:nvSpPr>
            <p:cNvPr id="259" name="Shape 259"/>
            <p:cNvSpPr/>
            <p:nvPr/>
          </p:nvSpPr>
          <p:spPr>
            <a:xfrm flipH="1" rot="-1787459">
              <a:off x="3807419" y="3019534"/>
              <a:ext cx="231263" cy="110479"/>
            </a:xfrm>
            <a:prstGeom prst="triangle">
              <a:avLst>
                <a:gd fmla="val 50000" name="adj"/>
              </a:avLst>
            </a:prstGeom>
            <a:solidFill>
              <a:srgbClr val="43BAB8"/>
            </a:solidFill>
            <a:ln>
              <a:noFill/>
            </a:ln>
          </p:spPr>
          <p:txBody>
            <a:bodyPr anchorCtr="0" anchor="ctr" bIns="91425" lIns="91425" rIns="91425" wrap="square" tIns="91425">
              <a:noAutofit/>
            </a:bodyPr>
            <a:lstStyle/>
            <a:p>
              <a:pPr indent="0" lvl="0" marL="0" marR="0" rtl="0" algn="l">
                <a:lnSpc>
                  <a:spcPct val="100000"/>
                </a:lnSpc>
                <a:spcBef>
                  <a:spcPts val="0"/>
                </a:spcBef>
                <a:spcAft>
                  <a:spcPts val="0"/>
                </a:spcAft>
                <a:buNone/>
              </a:pPr>
              <a:r>
                <a:t/>
              </a:r>
              <a:endParaRPr/>
            </a:p>
          </p:txBody>
        </p:sp>
      </p:grpSp>
      <p:sp>
        <p:nvSpPr>
          <p:cNvPr id="260" name="Shape 260"/>
          <p:cNvSpPr/>
          <p:nvPr/>
        </p:nvSpPr>
        <p:spPr>
          <a:xfrm rot="10800000">
            <a:off x="3760178" y="2610437"/>
            <a:ext cx="1418400" cy="1419000"/>
          </a:xfrm>
          <a:prstGeom prst="arc">
            <a:avLst>
              <a:gd fmla="val 12600350" name="adj1"/>
              <a:gd fmla="val 19802571" name="adj2"/>
            </a:avLst>
          </a:prstGeom>
          <a:noFill/>
          <a:ln cap="flat" cmpd="sng" w="228600">
            <a:solidFill>
              <a:srgbClr val="43BAB8"/>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261" name="Shape 261"/>
          <p:cNvGrpSpPr/>
          <p:nvPr/>
        </p:nvGrpSpPr>
        <p:grpSpPr>
          <a:xfrm rot="-7200044">
            <a:off x="4877117" y="3374408"/>
            <a:ext cx="446690" cy="527988"/>
            <a:chOff x="3746331" y="2890940"/>
            <a:chExt cx="446700" cy="528000"/>
          </a:xfrm>
        </p:grpSpPr>
        <p:sp>
          <p:nvSpPr>
            <p:cNvPr id="262" name="Shape 262"/>
            <p:cNvSpPr/>
            <p:nvPr/>
          </p:nvSpPr>
          <p:spPr>
            <a:xfrm rot="-7200805">
              <a:off x="3735476" y="3032368"/>
              <a:ext cx="468410" cy="245144"/>
            </a:xfrm>
            <a:prstGeom prst="homePlate">
              <a:avLst>
                <a:gd fmla="val 47922" name="adj"/>
              </a:avLst>
            </a:prstGeom>
            <a:solidFill>
              <a:srgbClr val="FFFDE8"/>
            </a:solidFill>
            <a:ln>
              <a:noFill/>
            </a:ln>
          </p:spPr>
          <p:txBody>
            <a:bodyPr anchorCtr="0" anchor="ctr" bIns="91425" lIns="91425" rIns="91425" wrap="square" tIns="91425">
              <a:noAutofit/>
            </a:bodyPr>
            <a:lstStyle/>
            <a:p>
              <a:pPr lvl="0">
                <a:spcBef>
                  <a:spcPts val="0"/>
                </a:spcBef>
                <a:buNone/>
              </a:pPr>
              <a:r>
                <a:t/>
              </a:r>
              <a:endParaRPr/>
            </a:p>
          </p:txBody>
        </p:sp>
        <p:sp>
          <p:nvSpPr>
            <p:cNvPr id="263" name="Shape 263"/>
            <p:cNvSpPr/>
            <p:nvPr/>
          </p:nvSpPr>
          <p:spPr>
            <a:xfrm flipH="1" rot="-1787459">
              <a:off x="3807419" y="3019534"/>
              <a:ext cx="231263" cy="110479"/>
            </a:xfrm>
            <a:prstGeom prst="triangle">
              <a:avLst>
                <a:gd fmla="val 50000" name="adj"/>
              </a:avLst>
            </a:prstGeom>
            <a:solidFill>
              <a:srgbClr val="58A1C1"/>
            </a:solidFill>
            <a:ln>
              <a:noFill/>
            </a:ln>
          </p:spPr>
          <p:txBody>
            <a:bodyPr anchorCtr="0" anchor="ctr" bIns="91425" lIns="91425" rIns="91425" wrap="square" tIns="91425">
              <a:noAutofit/>
            </a:bodyPr>
            <a:lstStyle/>
            <a:p>
              <a:pPr indent="0" lvl="0" marL="0" marR="0" rtl="0" algn="l">
                <a:lnSpc>
                  <a:spcPct val="100000"/>
                </a:lnSpc>
                <a:spcBef>
                  <a:spcPts val="0"/>
                </a:spcBef>
                <a:spcAft>
                  <a:spcPts val="0"/>
                </a:spcAft>
                <a:buNone/>
              </a:pPr>
              <a:r>
                <a:t/>
              </a:r>
              <a:endParaRPr/>
            </a:p>
          </p:txBody>
        </p:sp>
      </p:grpSp>
      <p:sp>
        <p:nvSpPr>
          <p:cNvPr id="264" name="Shape 264"/>
          <p:cNvSpPr/>
          <p:nvPr/>
        </p:nvSpPr>
        <p:spPr>
          <a:xfrm flipH="1" rot="10800000">
            <a:off x="3760036" y="2610437"/>
            <a:ext cx="1418400" cy="1419000"/>
          </a:xfrm>
          <a:prstGeom prst="arc">
            <a:avLst>
              <a:gd fmla="val 19803587" name="adj1"/>
              <a:gd fmla="val 1340816" name="adj2"/>
            </a:avLst>
          </a:prstGeom>
          <a:noFill/>
          <a:ln cap="flat" cmpd="sng" w="228600">
            <a:solidFill>
              <a:srgbClr val="58A1C1"/>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265" name="Shape 265"/>
          <p:cNvGrpSpPr/>
          <p:nvPr/>
        </p:nvGrpSpPr>
        <p:grpSpPr>
          <a:xfrm>
            <a:off x="6700858" y="3644863"/>
            <a:ext cx="1252873" cy="276000"/>
            <a:chOff x="7006553" y="3445973"/>
            <a:chExt cx="1156747" cy="276000"/>
          </a:xfrm>
        </p:grpSpPr>
        <p:sp>
          <p:nvSpPr>
            <p:cNvPr id="266" name="Shape 266"/>
            <p:cNvSpPr/>
            <p:nvPr/>
          </p:nvSpPr>
          <p:spPr>
            <a:xfrm>
              <a:off x="7032000" y="3470802"/>
              <a:ext cx="1131300" cy="228600"/>
            </a:xfrm>
            <a:prstGeom prst="roundRect">
              <a:avLst>
                <a:gd fmla="val 0" name="adj"/>
              </a:avLst>
            </a:prstGeom>
            <a:solidFill>
              <a:srgbClr val="DD6A56"/>
            </a:solidFill>
            <a:ln>
              <a:noFill/>
            </a:ln>
          </p:spPr>
          <p:txBody>
            <a:bodyPr anchorCtr="0" anchor="ctr" bIns="91425" lIns="91425" rIns="91425" wrap="square" tIns="91425">
              <a:noAutofit/>
            </a:bodyPr>
            <a:lstStyle/>
            <a:p>
              <a:pPr lvl="0" rtl="0" algn="ctr">
                <a:spcBef>
                  <a:spcPts val="0"/>
                </a:spcBef>
                <a:buNone/>
              </a:pPr>
              <a:r>
                <a:rPr b="1" lang="en" sz="800">
                  <a:solidFill>
                    <a:srgbClr val="FFFDE8"/>
                  </a:solidFill>
                  <a:latin typeface="Karla"/>
                  <a:ea typeface="Karla"/>
                  <a:cs typeface="Karla"/>
                  <a:sym typeface="Karla"/>
                </a:rPr>
                <a:t>PLAYTESTS</a:t>
              </a:r>
            </a:p>
          </p:txBody>
        </p:sp>
        <p:sp>
          <p:nvSpPr>
            <p:cNvPr id="267" name="Shape 267"/>
            <p:cNvSpPr/>
            <p:nvPr/>
          </p:nvSpPr>
          <p:spPr>
            <a:xfrm flipH="1" rot="5407473">
              <a:off x="6933503" y="3519323"/>
              <a:ext cx="276001" cy="129300"/>
            </a:xfrm>
            <a:prstGeom prst="triangle">
              <a:avLst>
                <a:gd fmla="val 50000" name="adj"/>
              </a:avLst>
            </a:prstGeom>
            <a:solidFill>
              <a:srgbClr val="FFFDE8"/>
            </a:solidFill>
            <a:ln>
              <a:noFill/>
            </a:ln>
          </p:spPr>
          <p:txBody>
            <a:bodyPr anchorCtr="0" anchor="ctr" bIns="91425" lIns="91425" rIns="91425" wrap="square" tIns="91425">
              <a:noAutofit/>
            </a:bodyPr>
            <a:lstStyle/>
            <a:p>
              <a:pPr indent="0" lvl="0" marL="0" marR="0" rtl="0" algn="l">
                <a:lnSpc>
                  <a:spcPct val="100000"/>
                </a:lnSpc>
                <a:spcBef>
                  <a:spcPts val="0"/>
                </a:spcBef>
                <a:spcAft>
                  <a:spcPts val="0"/>
                </a:spcAft>
                <a:buNone/>
              </a:pPr>
              <a:r>
                <a:t/>
              </a:r>
              <a:endParaRPr b="1"/>
            </a:p>
          </p:txBody>
        </p:sp>
      </p:grpSp>
      <p:grpSp>
        <p:nvGrpSpPr>
          <p:cNvPr id="268" name="Shape 268"/>
          <p:cNvGrpSpPr/>
          <p:nvPr/>
        </p:nvGrpSpPr>
        <p:grpSpPr>
          <a:xfrm>
            <a:off x="6700858" y="3949663"/>
            <a:ext cx="1252873" cy="276000"/>
            <a:chOff x="7006553" y="3445973"/>
            <a:chExt cx="1156747" cy="276000"/>
          </a:xfrm>
        </p:grpSpPr>
        <p:sp>
          <p:nvSpPr>
            <p:cNvPr id="269" name="Shape 269"/>
            <p:cNvSpPr/>
            <p:nvPr/>
          </p:nvSpPr>
          <p:spPr>
            <a:xfrm>
              <a:off x="7032000" y="3470802"/>
              <a:ext cx="1131300" cy="228600"/>
            </a:xfrm>
            <a:prstGeom prst="roundRect">
              <a:avLst>
                <a:gd fmla="val 0" name="adj"/>
              </a:avLst>
            </a:prstGeom>
            <a:solidFill>
              <a:srgbClr val="DD6A56"/>
            </a:solidFill>
            <a:ln>
              <a:noFill/>
            </a:ln>
          </p:spPr>
          <p:txBody>
            <a:bodyPr anchorCtr="0" anchor="ctr" bIns="91425" lIns="91425" rIns="91425" wrap="square" tIns="91425">
              <a:noAutofit/>
            </a:bodyPr>
            <a:lstStyle/>
            <a:p>
              <a:pPr lvl="0" rtl="0" algn="ctr">
                <a:spcBef>
                  <a:spcPts val="0"/>
                </a:spcBef>
                <a:buNone/>
              </a:pPr>
              <a:r>
                <a:rPr b="1" lang="en" sz="800">
                  <a:solidFill>
                    <a:srgbClr val="FFFDE8"/>
                  </a:solidFill>
                  <a:latin typeface="Karla"/>
                  <a:ea typeface="Karla"/>
                  <a:cs typeface="Karla"/>
                  <a:sym typeface="Karla"/>
                </a:rPr>
                <a:t>LIVE GAME</a:t>
              </a:r>
            </a:p>
          </p:txBody>
        </p:sp>
        <p:sp>
          <p:nvSpPr>
            <p:cNvPr id="270" name="Shape 270"/>
            <p:cNvSpPr/>
            <p:nvPr/>
          </p:nvSpPr>
          <p:spPr>
            <a:xfrm flipH="1" rot="5407473">
              <a:off x="6933503" y="3519323"/>
              <a:ext cx="276001" cy="129300"/>
            </a:xfrm>
            <a:prstGeom prst="triangle">
              <a:avLst>
                <a:gd fmla="val 50000" name="adj"/>
              </a:avLst>
            </a:prstGeom>
            <a:solidFill>
              <a:srgbClr val="FFFDE8"/>
            </a:solidFill>
            <a:ln>
              <a:noFill/>
            </a:ln>
          </p:spPr>
          <p:txBody>
            <a:bodyPr anchorCtr="0" anchor="ctr" bIns="91425" lIns="91425" rIns="91425" wrap="square" tIns="91425">
              <a:noAutofit/>
            </a:bodyPr>
            <a:lstStyle/>
            <a:p>
              <a:pPr indent="0" lvl="0" marL="0" marR="0" rtl="0" algn="l">
                <a:lnSpc>
                  <a:spcPct val="100000"/>
                </a:lnSpc>
                <a:spcBef>
                  <a:spcPts val="0"/>
                </a:spcBef>
                <a:spcAft>
                  <a:spcPts val="0"/>
                </a:spcAft>
                <a:buNone/>
              </a:pPr>
              <a:r>
                <a:t/>
              </a:r>
              <a:endParaRPr b="1"/>
            </a:p>
          </p:txBody>
        </p:sp>
      </p:grpSp>
      <p:sp>
        <p:nvSpPr>
          <p:cNvPr id="271" name="Shape 271"/>
          <p:cNvSpPr txBox="1"/>
          <p:nvPr/>
        </p:nvSpPr>
        <p:spPr>
          <a:xfrm>
            <a:off x="4062711" y="2032801"/>
            <a:ext cx="813900" cy="495000"/>
          </a:xfrm>
          <a:prstGeom prst="rect">
            <a:avLst/>
          </a:prstGeom>
          <a:noFill/>
          <a:ln>
            <a:noFill/>
          </a:ln>
        </p:spPr>
        <p:txBody>
          <a:bodyPr anchorCtr="0" anchor="ctr" bIns="91425" lIns="91425" rIns="91425" wrap="square" tIns="91425">
            <a:noAutofit/>
          </a:bodyPr>
          <a:lstStyle/>
          <a:p>
            <a:pPr lvl="0" rtl="0" algn="ctr">
              <a:lnSpc>
                <a:spcPct val="150000"/>
              </a:lnSpc>
              <a:spcBef>
                <a:spcPts val="0"/>
              </a:spcBef>
              <a:buNone/>
            </a:pPr>
            <a:r>
              <a:rPr b="1" lang="en" sz="800">
                <a:solidFill>
                  <a:srgbClr val="FFFDE8"/>
                </a:solidFill>
                <a:latin typeface="Karla"/>
                <a:ea typeface="Karla"/>
                <a:cs typeface="Karla"/>
                <a:sym typeface="Karla"/>
              </a:rPr>
              <a:t>SPRINT</a:t>
            </a:r>
          </a:p>
        </p:txBody>
      </p:sp>
      <p:sp>
        <p:nvSpPr>
          <p:cNvPr id="272" name="Shape 272"/>
          <p:cNvSpPr txBox="1"/>
          <p:nvPr/>
        </p:nvSpPr>
        <p:spPr>
          <a:xfrm rot="3134836">
            <a:off x="4615309" y="2705913"/>
            <a:ext cx="813877" cy="494820"/>
          </a:xfrm>
          <a:prstGeom prst="rect">
            <a:avLst/>
          </a:prstGeom>
          <a:noFill/>
          <a:ln>
            <a:noFill/>
          </a:ln>
        </p:spPr>
        <p:txBody>
          <a:bodyPr anchorCtr="0" anchor="ctr" bIns="91425" lIns="91425" rIns="91425" wrap="square" tIns="91425">
            <a:noAutofit/>
          </a:bodyPr>
          <a:lstStyle/>
          <a:p>
            <a:pPr lvl="0" rtl="0" algn="ctr">
              <a:lnSpc>
                <a:spcPct val="150000"/>
              </a:lnSpc>
              <a:spcBef>
                <a:spcPts val="0"/>
              </a:spcBef>
              <a:buNone/>
            </a:pPr>
            <a:r>
              <a:rPr b="1" lang="en" sz="800">
                <a:solidFill>
                  <a:srgbClr val="FFFDE8"/>
                </a:solidFill>
                <a:latin typeface="Karla"/>
                <a:ea typeface="Karla"/>
                <a:cs typeface="Karla"/>
                <a:sym typeface="Karla"/>
              </a:rPr>
              <a:t>INSPECT</a:t>
            </a:r>
          </a:p>
        </p:txBody>
      </p:sp>
      <p:sp>
        <p:nvSpPr>
          <p:cNvPr id="273" name="Shape 273"/>
          <p:cNvSpPr txBox="1"/>
          <p:nvPr/>
        </p:nvSpPr>
        <p:spPr>
          <a:xfrm flipH="1" rot="-3105156">
            <a:off x="3516881" y="2667646"/>
            <a:ext cx="813655" cy="494538"/>
          </a:xfrm>
          <a:prstGeom prst="rect">
            <a:avLst/>
          </a:prstGeom>
          <a:noFill/>
          <a:ln>
            <a:noFill/>
          </a:ln>
        </p:spPr>
        <p:txBody>
          <a:bodyPr anchorCtr="0" anchor="ctr" bIns="91425" lIns="91425" rIns="91425" wrap="square" tIns="91425">
            <a:noAutofit/>
          </a:bodyPr>
          <a:lstStyle/>
          <a:p>
            <a:pPr lvl="0" rtl="0" algn="ctr">
              <a:lnSpc>
                <a:spcPct val="150000"/>
              </a:lnSpc>
              <a:spcBef>
                <a:spcPts val="0"/>
              </a:spcBef>
              <a:buNone/>
            </a:pPr>
            <a:r>
              <a:rPr b="1" lang="en" sz="800">
                <a:solidFill>
                  <a:srgbClr val="FFFDE8"/>
                </a:solidFill>
                <a:latin typeface="Karla"/>
                <a:ea typeface="Karla"/>
                <a:cs typeface="Karla"/>
                <a:sym typeface="Karla"/>
              </a:rPr>
              <a:t>BUILD</a:t>
            </a:r>
          </a:p>
        </p:txBody>
      </p:sp>
      <p:sp>
        <p:nvSpPr>
          <p:cNvPr id="274" name="Shape 274"/>
          <p:cNvSpPr txBox="1"/>
          <p:nvPr/>
        </p:nvSpPr>
        <p:spPr>
          <a:xfrm>
            <a:off x="4062711" y="3785401"/>
            <a:ext cx="813900" cy="495000"/>
          </a:xfrm>
          <a:prstGeom prst="rect">
            <a:avLst/>
          </a:prstGeom>
          <a:noFill/>
          <a:ln>
            <a:noFill/>
          </a:ln>
        </p:spPr>
        <p:txBody>
          <a:bodyPr anchorCtr="0" anchor="ctr" bIns="91425" lIns="91425" rIns="91425" wrap="square" tIns="91425">
            <a:noAutofit/>
          </a:bodyPr>
          <a:lstStyle/>
          <a:p>
            <a:pPr lvl="0" rtl="0" algn="ctr">
              <a:lnSpc>
                <a:spcPct val="150000"/>
              </a:lnSpc>
              <a:spcBef>
                <a:spcPts val="0"/>
              </a:spcBef>
              <a:buNone/>
            </a:pPr>
            <a:r>
              <a:rPr b="1" lang="en" sz="800">
                <a:solidFill>
                  <a:srgbClr val="FFFDE8"/>
                </a:solidFill>
                <a:latin typeface="Karla"/>
                <a:ea typeface="Karla"/>
                <a:cs typeface="Karla"/>
                <a:sym typeface="Karla"/>
              </a:rPr>
              <a:t>ADAPT</a:t>
            </a:r>
          </a:p>
        </p:txBody>
      </p:sp>
      <p:sp>
        <p:nvSpPr>
          <p:cNvPr id="275" name="Shape 275"/>
          <p:cNvSpPr txBox="1"/>
          <p:nvPr/>
        </p:nvSpPr>
        <p:spPr>
          <a:xfrm flipH="1" rot="-2455182">
            <a:off x="4774127" y="3906097"/>
            <a:ext cx="813892" cy="494901"/>
          </a:xfrm>
          <a:prstGeom prst="rect">
            <a:avLst/>
          </a:prstGeom>
          <a:noFill/>
          <a:ln>
            <a:noFill/>
          </a:ln>
        </p:spPr>
        <p:txBody>
          <a:bodyPr anchorCtr="0" anchor="ctr" bIns="91425" lIns="91425" rIns="91425" wrap="square" tIns="91425">
            <a:noAutofit/>
          </a:bodyPr>
          <a:lstStyle/>
          <a:p>
            <a:pPr lvl="0" rtl="0" algn="ctr">
              <a:lnSpc>
                <a:spcPct val="150000"/>
              </a:lnSpc>
              <a:spcBef>
                <a:spcPts val="0"/>
              </a:spcBef>
              <a:buNone/>
            </a:pPr>
            <a:r>
              <a:rPr b="1" lang="en" sz="800">
                <a:solidFill>
                  <a:srgbClr val="FFFDE8"/>
                </a:solidFill>
                <a:latin typeface="Karla"/>
                <a:ea typeface="Karla"/>
                <a:cs typeface="Karla"/>
                <a:sym typeface="Karla"/>
              </a:rPr>
              <a:t>BUILDS</a:t>
            </a:r>
          </a:p>
        </p:txBody>
      </p:sp>
      <p:sp>
        <p:nvSpPr>
          <p:cNvPr id="276" name="Shape 276"/>
          <p:cNvSpPr/>
          <p:nvPr/>
        </p:nvSpPr>
        <p:spPr>
          <a:xfrm flipH="1" rot="10800000">
            <a:off x="5546166" y="2244231"/>
            <a:ext cx="2151600" cy="2151600"/>
          </a:xfrm>
          <a:prstGeom prst="arc">
            <a:avLst>
              <a:gd fmla="val 10796871" name="adj1"/>
              <a:gd fmla="val 16200043" name="adj2"/>
            </a:avLst>
          </a:prstGeom>
          <a:noFill/>
          <a:ln cap="flat" cmpd="sng" w="228600">
            <a:solidFill>
              <a:srgbClr val="DD6A56"/>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77" name="Shape 277"/>
          <p:cNvSpPr/>
          <p:nvPr/>
        </p:nvSpPr>
        <p:spPr>
          <a:xfrm>
            <a:off x="1214075" y="3977613"/>
            <a:ext cx="1156800" cy="226800"/>
          </a:xfrm>
          <a:prstGeom prst="homePlate">
            <a:avLst>
              <a:gd fmla="val 50000" name="adj"/>
            </a:avLst>
          </a:prstGeom>
          <a:solidFill>
            <a:srgbClr val="FFC606"/>
          </a:solidFill>
          <a:ln>
            <a:noFill/>
          </a:ln>
        </p:spPr>
        <p:txBody>
          <a:bodyPr anchorCtr="0" anchor="ctr" bIns="91425" lIns="91425" rIns="91425" wrap="square" tIns="91425">
            <a:noAutofit/>
          </a:bodyPr>
          <a:lstStyle/>
          <a:p>
            <a:pPr lvl="0" rtl="0" algn="ctr">
              <a:spcBef>
                <a:spcPts val="0"/>
              </a:spcBef>
              <a:buNone/>
            </a:pPr>
            <a:r>
              <a:rPr b="1" lang="en" sz="800">
                <a:solidFill>
                  <a:srgbClr val="FFFDE8"/>
                </a:solidFill>
                <a:latin typeface="Karla"/>
                <a:ea typeface="Karla"/>
                <a:cs typeface="Karla"/>
                <a:sym typeface="Karla"/>
              </a:rPr>
              <a:t>YOUR GOALS</a:t>
            </a:r>
          </a:p>
        </p:txBody>
      </p:sp>
      <p:sp>
        <p:nvSpPr>
          <p:cNvPr id="278" name="Shape 278"/>
          <p:cNvSpPr/>
          <p:nvPr/>
        </p:nvSpPr>
        <p:spPr>
          <a:xfrm>
            <a:off x="1214075" y="4282413"/>
            <a:ext cx="1156800" cy="226800"/>
          </a:xfrm>
          <a:prstGeom prst="homePlate">
            <a:avLst>
              <a:gd fmla="val 50000" name="adj"/>
            </a:avLst>
          </a:prstGeom>
          <a:solidFill>
            <a:srgbClr val="FFC606"/>
          </a:solidFill>
          <a:ln>
            <a:noFill/>
          </a:ln>
        </p:spPr>
        <p:txBody>
          <a:bodyPr anchorCtr="0" anchor="ctr" bIns="91425" lIns="91425" rIns="91425" wrap="square" tIns="91425">
            <a:noAutofit/>
          </a:bodyPr>
          <a:lstStyle/>
          <a:p>
            <a:pPr lvl="0" rtl="0" algn="ctr">
              <a:spcBef>
                <a:spcPts val="0"/>
              </a:spcBef>
              <a:buNone/>
            </a:pPr>
            <a:r>
              <a:rPr b="1" lang="en" sz="800">
                <a:solidFill>
                  <a:srgbClr val="FFFDE8"/>
                </a:solidFill>
                <a:latin typeface="Karla"/>
                <a:ea typeface="Karla"/>
                <a:cs typeface="Karla"/>
                <a:sym typeface="Karla"/>
              </a:rPr>
              <a:t>OUR EXPERIENCE</a:t>
            </a:r>
          </a:p>
        </p:txBody>
      </p:sp>
      <p:sp>
        <p:nvSpPr>
          <p:cNvPr id="279" name="Shape 279"/>
          <p:cNvSpPr txBox="1"/>
          <p:nvPr/>
        </p:nvSpPr>
        <p:spPr>
          <a:xfrm>
            <a:off x="-18325" y="170125"/>
            <a:ext cx="9144000" cy="556200"/>
          </a:xfrm>
          <a:prstGeom prst="rect">
            <a:avLst/>
          </a:prstGeom>
          <a:noFill/>
          <a:ln>
            <a:noFill/>
          </a:ln>
        </p:spPr>
        <p:txBody>
          <a:bodyPr anchorCtr="0" anchor="ctr" bIns="91425" lIns="91425" rIns="91425" wrap="square" tIns="91425">
            <a:noAutofit/>
          </a:bodyPr>
          <a:lstStyle/>
          <a:p>
            <a:pPr lvl="0" rtl="0">
              <a:spcBef>
                <a:spcPts val="0"/>
              </a:spcBef>
              <a:buNone/>
            </a:pPr>
            <a:r>
              <a:rPr b="1" lang="en" sz="3600">
                <a:solidFill>
                  <a:srgbClr val="F16624"/>
                </a:solidFill>
                <a:latin typeface="Karla"/>
                <a:ea typeface="Karla"/>
                <a:cs typeface="Karla"/>
                <a:sym typeface="Karla"/>
              </a:rPr>
              <a:t>Retrospectives</a:t>
            </a:r>
          </a:p>
          <a:p>
            <a:pPr lvl="0" rtl="0">
              <a:spcBef>
                <a:spcPts val="0"/>
              </a:spcBef>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DE8"/>
        </a:solidFill>
      </p:bgPr>
    </p:bg>
    <p:spTree>
      <p:nvGrpSpPr>
        <p:cNvPr id="283" name="Shape 283"/>
        <p:cNvGrpSpPr/>
        <p:nvPr/>
      </p:nvGrpSpPr>
      <p:grpSpPr>
        <a:xfrm>
          <a:off x="0" y="0"/>
          <a:ext cx="0" cy="0"/>
          <a:chOff x="0" y="0"/>
          <a:chExt cx="0" cy="0"/>
        </a:xfrm>
      </p:grpSpPr>
      <p:pic>
        <p:nvPicPr>
          <p:cNvPr descr="gradient02.png" id="284" name="Shape 284"/>
          <p:cNvPicPr preferRelativeResize="0"/>
          <p:nvPr/>
        </p:nvPicPr>
        <p:blipFill rotWithShape="1">
          <a:blip r:embed="rId3">
            <a:alphaModFix amt="34000"/>
          </a:blip>
          <a:srcRect b="0" l="13008" r="12993" t="0"/>
          <a:stretch/>
        </p:blipFill>
        <p:spPr>
          <a:xfrm>
            <a:off x="0" y="0"/>
            <a:ext cx="9144000" cy="5143500"/>
          </a:xfrm>
          <a:prstGeom prst="rect">
            <a:avLst/>
          </a:prstGeom>
          <a:noFill/>
          <a:ln>
            <a:noFill/>
          </a:ln>
        </p:spPr>
      </p:pic>
      <p:sp>
        <p:nvSpPr>
          <p:cNvPr id="285" name="Shape 285"/>
          <p:cNvSpPr txBox="1"/>
          <p:nvPr>
            <p:ph idx="4294967295" type="body"/>
          </p:nvPr>
        </p:nvSpPr>
        <p:spPr>
          <a:xfrm>
            <a:off x="351525" y="240475"/>
            <a:ext cx="8594400" cy="537900"/>
          </a:xfrm>
          <a:prstGeom prst="rect">
            <a:avLst/>
          </a:prstGeom>
          <a:ln>
            <a:noFill/>
          </a:ln>
        </p:spPr>
        <p:txBody>
          <a:bodyPr anchorCtr="0" anchor="t" bIns="91425" lIns="91425" rIns="91425" wrap="square" tIns="91425">
            <a:noAutofit/>
          </a:bodyPr>
          <a:lstStyle/>
          <a:p>
            <a:pPr lvl="0" rtl="0">
              <a:lnSpc>
                <a:spcPct val="100000"/>
              </a:lnSpc>
              <a:spcBef>
                <a:spcPts val="0"/>
              </a:spcBef>
              <a:buNone/>
            </a:pPr>
            <a:r>
              <a:rPr b="1" lang="en" sz="3600">
                <a:solidFill>
                  <a:srgbClr val="F16624"/>
                </a:solidFill>
              </a:rPr>
              <a:t>Problem with Teams and Processes </a:t>
            </a:r>
          </a:p>
          <a:p>
            <a:pPr lvl="0" rtl="0">
              <a:lnSpc>
                <a:spcPct val="100000"/>
              </a:lnSpc>
              <a:spcBef>
                <a:spcPts val="0"/>
              </a:spcBef>
              <a:buNone/>
            </a:pPr>
            <a:r>
              <a:rPr lang="en" sz="1800">
                <a:solidFill>
                  <a:srgbClr val="F16624"/>
                </a:solidFill>
              </a:rPr>
              <a:t>(What are we trying to solve?)</a:t>
            </a:r>
          </a:p>
        </p:txBody>
      </p:sp>
      <p:sp>
        <p:nvSpPr>
          <p:cNvPr id="286" name="Shape 286"/>
          <p:cNvSpPr/>
          <p:nvPr/>
        </p:nvSpPr>
        <p:spPr>
          <a:xfrm>
            <a:off x="383325" y="1525900"/>
            <a:ext cx="8094300" cy="1107600"/>
          </a:xfrm>
          <a:prstGeom prst="rect">
            <a:avLst/>
          </a:prstGeom>
          <a:noFill/>
          <a:ln>
            <a:noFill/>
          </a:ln>
        </p:spPr>
        <p:txBody>
          <a:bodyPr anchorCtr="0" anchor="t" bIns="91425" lIns="91425" rIns="91425" wrap="square" tIns="91425">
            <a:noAutofit/>
          </a:bodyPr>
          <a:lstStyle/>
          <a:p>
            <a:pPr indent="-304800" lvl="0" marL="457200" rtl="0">
              <a:lnSpc>
                <a:spcPct val="150000"/>
              </a:lnSpc>
              <a:spcBef>
                <a:spcPts val="0"/>
              </a:spcBef>
              <a:buClr>
                <a:srgbClr val="A8A799"/>
              </a:buClr>
              <a:buSzPct val="66666"/>
              <a:buFont typeface="Karla"/>
              <a:buChar char="●"/>
            </a:pPr>
            <a:r>
              <a:rPr lang="en" sz="1800">
                <a:solidFill>
                  <a:srgbClr val="F16624"/>
                </a:solidFill>
                <a:latin typeface="Karla"/>
                <a:ea typeface="Karla"/>
                <a:cs typeface="Karla"/>
                <a:sym typeface="Karla"/>
              </a:rPr>
              <a:t>How do we as a Team address problems quickly and always get better</a:t>
            </a:r>
          </a:p>
          <a:p>
            <a:pPr indent="-304800" lvl="0" marL="457200" rtl="0">
              <a:lnSpc>
                <a:spcPct val="150000"/>
              </a:lnSpc>
              <a:spcBef>
                <a:spcPts val="0"/>
              </a:spcBef>
              <a:buClr>
                <a:srgbClr val="A8A799"/>
              </a:buClr>
              <a:buSzPct val="66666"/>
              <a:buFont typeface="Karla"/>
              <a:buChar char="●"/>
            </a:pPr>
            <a:r>
              <a:rPr lang="en" sz="1800">
                <a:solidFill>
                  <a:srgbClr val="F16624"/>
                </a:solidFill>
                <a:latin typeface="Karla"/>
                <a:ea typeface="Karla"/>
                <a:cs typeface="Karla"/>
                <a:sym typeface="Karla"/>
              </a:rPr>
              <a:t> How do we get better at communicating with one another.</a:t>
            </a:r>
          </a:p>
          <a:p>
            <a:pPr indent="-304800" lvl="0" marL="457200" rtl="0">
              <a:lnSpc>
                <a:spcPct val="150000"/>
              </a:lnSpc>
              <a:spcBef>
                <a:spcPts val="0"/>
              </a:spcBef>
              <a:buClr>
                <a:srgbClr val="A8A799"/>
              </a:buClr>
              <a:buSzPct val="66666"/>
              <a:buFont typeface="Karla"/>
              <a:buChar char="●"/>
            </a:pPr>
            <a:r>
              <a:rPr lang="en" sz="1800">
                <a:solidFill>
                  <a:srgbClr val="F16624"/>
                </a:solidFill>
                <a:latin typeface="Karla"/>
                <a:ea typeface="Karla"/>
                <a:cs typeface="Karla"/>
                <a:sym typeface="Karla"/>
              </a:rPr>
              <a:t>How do we get more efficient</a:t>
            </a:r>
          </a:p>
          <a:p>
            <a:pPr indent="-304800" lvl="0" marL="457200" rtl="0">
              <a:lnSpc>
                <a:spcPct val="150000"/>
              </a:lnSpc>
              <a:spcBef>
                <a:spcPts val="0"/>
              </a:spcBef>
              <a:buClr>
                <a:srgbClr val="A8A799"/>
              </a:buClr>
              <a:buSzPct val="66666"/>
              <a:buFont typeface="Karla"/>
              <a:buChar char="●"/>
            </a:pPr>
            <a:r>
              <a:rPr lang="en" sz="1800">
                <a:solidFill>
                  <a:srgbClr val="F16624"/>
                </a:solidFill>
                <a:latin typeface="Karla"/>
                <a:ea typeface="Karla"/>
                <a:cs typeface="Karla"/>
                <a:sym typeface="Karla"/>
              </a:rPr>
              <a:t>Schell Games Principle: Always ask, "Is there a better way"</a:t>
            </a:r>
          </a:p>
          <a:p>
            <a:pPr lvl="0" marR="0" rtl="0" algn="l">
              <a:lnSpc>
                <a:spcPct val="150000"/>
              </a:lnSpc>
              <a:spcBef>
                <a:spcPts val="0"/>
              </a:spcBef>
              <a:spcAft>
                <a:spcPts val="0"/>
              </a:spcAft>
              <a:buNone/>
            </a:pPr>
            <a:r>
              <a:rPr lang="en" sz="1200">
                <a:solidFill>
                  <a:srgbClr val="A8A799"/>
                </a:solidFill>
                <a:latin typeface="Karla"/>
                <a:ea typeface="Karla"/>
                <a:cs typeface="Karla"/>
                <a:sym typeface="Karla"/>
              </a:rPr>
              <a:t> </a:t>
            </a:r>
          </a:p>
          <a:p>
            <a:pPr lvl="0" rtl="0">
              <a:lnSpc>
                <a:spcPct val="150000"/>
              </a:lnSpc>
              <a:spcBef>
                <a:spcPts val="0"/>
              </a:spcBef>
              <a:buNone/>
            </a:pPr>
            <a:r>
              <a:t/>
            </a:r>
            <a:endParaRPr sz="1200">
              <a:solidFill>
                <a:srgbClr val="A8A799"/>
              </a:solidFill>
              <a:latin typeface="Karla"/>
              <a:ea typeface="Karla"/>
              <a:cs typeface="Karla"/>
              <a:sym typeface="Karla"/>
            </a:endParaRP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itch Deck]">
  <a:themeElements>
    <a:clrScheme name="Custom 218">
      <a:dk1>
        <a:srgbClr val="000000"/>
      </a:dk1>
      <a:lt1>
        <a:srgbClr val="FFFFFF"/>
      </a:lt1>
      <a:dk2>
        <a:srgbClr val="5B595A"/>
      </a:dk2>
      <a:lt2>
        <a:srgbClr val="CFD4D4"/>
      </a:lt2>
      <a:accent1>
        <a:srgbClr val="CC0202"/>
      </a:accent1>
      <a:accent2>
        <a:srgbClr val="228AFF"/>
      </a:accent2>
      <a:accent3>
        <a:srgbClr val="FBC82F"/>
      </a:accent3>
      <a:accent4>
        <a:srgbClr val="253E91"/>
      </a:accent4>
      <a:accent5>
        <a:srgbClr val="F68D0C"/>
      </a:accent5>
      <a:accent6>
        <a:srgbClr val="257E12"/>
      </a:accent6>
      <a:hlink>
        <a:srgbClr val="144C72"/>
      </a:hlink>
      <a:folHlink>
        <a:srgbClr val="8C9D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Pitch Deck]">
  <a:themeElements>
    <a:clrScheme name="Custom 218">
      <a:dk1>
        <a:srgbClr val="000000"/>
      </a:dk1>
      <a:lt1>
        <a:srgbClr val="FFFFFF"/>
      </a:lt1>
      <a:dk2>
        <a:srgbClr val="5B595A"/>
      </a:dk2>
      <a:lt2>
        <a:srgbClr val="CFD4D4"/>
      </a:lt2>
      <a:accent1>
        <a:srgbClr val="CC0202"/>
      </a:accent1>
      <a:accent2>
        <a:srgbClr val="228AFF"/>
      </a:accent2>
      <a:accent3>
        <a:srgbClr val="FBC82F"/>
      </a:accent3>
      <a:accent4>
        <a:srgbClr val="253E91"/>
      </a:accent4>
      <a:accent5>
        <a:srgbClr val="F68D0C"/>
      </a:accent5>
      <a:accent6>
        <a:srgbClr val="257E12"/>
      </a:accent6>
      <a:hlink>
        <a:srgbClr val="144C72"/>
      </a:hlink>
      <a:folHlink>
        <a:srgbClr val="8C9D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