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5" r:id="rId7"/>
    <p:sldId id="266" r:id="rId8"/>
    <p:sldId id="269" r:id="rId9"/>
    <p:sldId id="276" r:id="rId10"/>
    <p:sldId id="267" r:id="rId11"/>
    <p:sldId id="268" r:id="rId12"/>
    <p:sldId id="263" r:id="rId13"/>
    <p:sldId id="270" r:id="rId14"/>
    <p:sldId id="271" r:id="rId15"/>
    <p:sldId id="275" r:id="rId16"/>
    <p:sldId id="272" r:id="rId17"/>
    <p:sldId id="277" r:id="rId18"/>
  </p:sldIdLst>
  <p:sldSz cx="12192000" cy="6858000"/>
  <p:notesSz cx="6808788" cy="99409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8BB-3857-4C66-8E48-C5FD342EFE8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8E65-FDB9-4703-846C-0845C23C67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446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8BB-3857-4C66-8E48-C5FD342EFE8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8E65-FDB9-4703-846C-0845C23C67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095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8BB-3857-4C66-8E48-C5FD342EFE8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8E65-FDB9-4703-846C-0845C23C67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78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5034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8BB-3857-4C66-8E48-C5FD342EFE8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8E65-FDB9-4703-846C-0845C23C67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4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8BB-3857-4C66-8E48-C5FD342EFE8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8E65-FDB9-4703-846C-0845C23C67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13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8BB-3857-4C66-8E48-C5FD342EFE8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8E65-FDB9-4703-846C-0845C23C67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44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8BB-3857-4C66-8E48-C5FD342EFE8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8E65-FDB9-4703-846C-0845C23C67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922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8BB-3857-4C66-8E48-C5FD342EFE8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8E65-FDB9-4703-846C-0845C23C67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314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8BB-3857-4C66-8E48-C5FD342EFE8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8E65-FDB9-4703-846C-0845C23C67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9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8BB-3857-4C66-8E48-C5FD342EFE8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8E65-FDB9-4703-846C-0845C23C67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98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8BB-3857-4C66-8E48-C5FD342EFE8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8E65-FDB9-4703-846C-0845C23C67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266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4D8BB-3857-4C66-8E48-C5FD342EFE8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D8E65-FDB9-4703-846C-0845C23C67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255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isbeth@visittrondheim.no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0" y="4524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dirty="0">
                <a:latin typeface="Helvetica" panose="020B0604020202020204" pitchFamily="34" charset="0"/>
                <a:cs typeface="Helvetica" panose="020B0604020202020204" pitchFamily="34" charset="0"/>
              </a:rPr>
              <a:t>Trondheim - </a:t>
            </a:r>
            <a:r>
              <a:rPr lang="nb-NO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Norway’s</a:t>
            </a:r>
            <a:r>
              <a:rPr lang="nb-NO" sz="5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b-NO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hidden</a:t>
            </a:r>
            <a:r>
              <a:rPr lang="nb-NO" sz="5400" dirty="0">
                <a:latin typeface="Helvetica" panose="020B0604020202020204" pitchFamily="34" charset="0"/>
                <a:cs typeface="Helvetica" panose="020B0604020202020204" pitchFamily="34" charset="0"/>
              </a:rPr>
              <a:t> gem</a:t>
            </a:r>
          </a:p>
        </p:txBody>
      </p:sp>
      <p:sp>
        <p:nvSpPr>
          <p:cNvPr id="5" name="Rektangel 4"/>
          <p:cNvSpPr/>
          <p:nvPr/>
        </p:nvSpPr>
        <p:spPr>
          <a:xfrm>
            <a:off x="995516" y="1342103"/>
            <a:ext cx="3384755" cy="446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27" y="2654652"/>
            <a:ext cx="1281983" cy="172817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423" y="1013825"/>
            <a:ext cx="8500793" cy="5667193"/>
          </a:xfrm>
          <a:prstGeom prst="rect">
            <a:avLst/>
          </a:prstGeom>
        </p:spPr>
      </p:pic>
      <p:pic>
        <p:nvPicPr>
          <p:cNvPr id="1026" name="6770E3A8-4AF6-4BEC-A642-8A2D3D294FE4" descr="BA8AF332-AC3E-4829-B7F8-D29A68902B33@trondela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2425" y="5492238"/>
            <a:ext cx="1084775" cy="10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90400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64913" y="465979"/>
            <a:ext cx="2930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Winter </a:t>
            </a:r>
            <a:r>
              <a:rPr lang="nb-NO" sz="2400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activities</a:t>
            </a:r>
            <a:endParaRPr lang="nb-NO" sz="2400" i="1" dirty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00294"/>
            <a:ext cx="8200845" cy="545770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886" y="0"/>
            <a:ext cx="3738113" cy="5607170"/>
          </a:xfrm>
          <a:prstGeom prst="rect">
            <a:avLst/>
          </a:prstGeom>
        </p:spPr>
      </p:pic>
      <p:pic>
        <p:nvPicPr>
          <p:cNvPr id="6" name="6770E3A8-4AF6-4BEC-A642-8A2D3D294FE4" descr="BA8AF332-AC3E-4829-B7F8-D29A68902B33@trondela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2535" y="5691341"/>
            <a:ext cx="1084775" cy="10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26775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17" y="0"/>
            <a:ext cx="6858000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93955" y="226188"/>
            <a:ext cx="5889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Hunting for </a:t>
            </a:r>
            <a:r>
              <a:rPr lang="nb-NO" sz="20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the</a:t>
            </a:r>
            <a:r>
              <a:rPr lang="nb-NO" sz="20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Northern </a:t>
            </a:r>
            <a:r>
              <a:rPr lang="nb-NO" sz="20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Lights</a:t>
            </a:r>
            <a:r>
              <a:rPr lang="nb-NO" sz="20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and </a:t>
            </a:r>
            <a:r>
              <a:rPr lang="nb-NO" sz="20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the</a:t>
            </a:r>
            <a:r>
              <a:rPr lang="nb-NO" sz="20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b-NO" sz="20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Milky</a:t>
            </a:r>
            <a:r>
              <a:rPr lang="nb-NO" sz="2000" dirty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b-NO" sz="2000" dirty="0" err="1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Way</a:t>
            </a:r>
            <a:endParaRPr lang="nb-NO" sz="2000" i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233" y="0"/>
            <a:ext cx="3733800" cy="5593709"/>
          </a:xfrm>
          <a:prstGeom prst="rect">
            <a:avLst/>
          </a:prstGeom>
        </p:spPr>
      </p:pic>
      <p:pic>
        <p:nvPicPr>
          <p:cNvPr id="6" name="6770E3A8-4AF6-4BEC-A642-8A2D3D294FE4" descr="BA8AF332-AC3E-4829-B7F8-D29A68902B33@trondela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0252" y="5661845"/>
            <a:ext cx="1084775" cy="10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23813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14919"/>
            <a:ext cx="2295387" cy="3443080"/>
          </a:xfrm>
          <a:prstGeom prst="rect">
            <a:avLst/>
          </a:prstGeom>
        </p:spPr>
      </p:pic>
      <p:pic>
        <p:nvPicPr>
          <p:cNvPr id="14" name="Bilde 13" descr="IMG_02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54048" cy="274053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-1" y="2788081"/>
            <a:ext cx="4025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Enjoy</a:t>
            </a:r>
            <a:r>
              <a:rPr lang="nb-NO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b-NO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winter</a:t>
            </a:r>
            <a:r>
              <a:rPr lang="nb-NO" sz="2800" dirty="0">
                <a:latin typeface="Helvetica" panose="020B0604020202020204" pitchFamily="34" charset="0"/>
                <a:cs typeface="Helvetica" panose="020B0604020202020204" pitchFamily="34" charset="0"/>
              </a:rPr>
              <a:t> Trondheim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745" y="0"/>
            <a:ext cx="4066255" cy="304969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976" y="3414919"/>
            <a:ext cx="5164622" cy="344308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195" y="386165"/>
            <a:ext cx="4123403" cy="2748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377" y="3135100"/>
            <a:ext cx="3795623" cy="2530415"/>
          </a:xfrm>
          <a:prstGeom prst="rect">
            <a:avLst/>
          </a:prstGeom>
        </p:spPr>
      </p:pic>
      <p:pic>
        <p:nvPicPr>
          <p:cNvPr id="10" name="6770E3A8-4AF6-4BEC-A642-8A2D3D294FE4" descr="BA8AF332-AC3E-4829-B7F8-D29A68902B33@trondela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7550" y="5750924"/>
            <a:ext cx="1033334" cy="103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0535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7469330" y="172375"/>
            <a:ext cx="4883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Welcome</a:t>
            </a:r>
            <a:r>
              <a:rPr lang="nb-NO" sz="32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to Trondheim!</a:t>
            </a:r>
            <a:endParaRPr lang="nb-NO" sz="3200" i="1" dirty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8304" cy="686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160" y="1931981"/>
            <a:ext cx="1281983" cy="1728173"/>
          </a:xfrm>
          <a:prstGeom prst="rect">
            <a:avLst/>
          </a:prstGeom>
        </p:spPr>
      </p:pic>
      <p:pic>
        <p:nvPicPr>
          <p:cNvPr id="6" name="6770E3A8-4AF6-4BEC-A642-8A2D3D294FE4" descr="BA8AF332-AC3E-4829-B7F8-D29A68902B33@trondela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8396" y="4098515"/>
            <a:ext cx="1586988" cy="158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48659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247" y="0"/>
            <a:ext cx="9139002" cy="68580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729950" y="271716"/>
            <a:ext cx="2898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latin typeface="Helvetica" panose="020B0604020202020204" pitchFamily="34" charset="0"/>
                <a:cs typeface="Helvetica" panose="020B0604020202020204" pitchFamily="34" charset="0"/>
              </a:rPr>
              <a:t>Contact</a:t>
            </a:r>
            <a:r>
              <a:rPr lang="nb-NO" dirty="0">
                <a:latin typeface="Helvetica" panose="020B0604020202020204" pitchFamily="34" charset="0"/>
                <a:cs typeface="Helvetica" panose="020B0604020202020204" pitchFamily="34" charset="0"/>
              </a:rPr>
              <a:t> person:</a:t>
            </a:r>
          </a:p>
          <a:p>
            <a:r>
              <a:rPr lang="nb-NO" dirty="0">
                <a:latin typeface="Helvetica" panose="020B0604020202020204" pitchFamily="34" charset="0"/>
                <a:cs typeface="Helvetica" panose="020B0604020202020204" pitchFamily="34" charset="0"/>
              </a:rPr>
              <a:t>Lisbeth Fallan</a:t>
            </a:r>
          </a:p>
          <a:p>
            <a:r>
              <a:rPr lang="nb-NO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lisbeth@visittrondheim.no</a:t>
            </a:r>
            <a:r>
              <a:rPr lang="nb-NO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nb-NO" dirty="0">
                <a:latin typeface="Helvetica" panose="020B0604020202020204" pitchFamily="34" charset="0"/>
                <a:cs typeface="Helvetica" panose="020B0604020202020204" pitchFamily="34" charset="0"/>
              </a:rPr>
              <a:t>Mobile: +47 90996619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924" y="1749044"/>
            <a:ext cx="1275736" cy="124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081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utek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39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6096000" y="13628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24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Direct </a:t>
            </a:r>
            <a:r>
              <a:rPr lang="nb-NO" sz="2400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international</a:t>
            </a:r>
            <a:r>
              <a:rPr lang="nb-NO" sz="24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b-NO" sz="2400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flights</a:t>
            </a:r>
            <a:r>
              <a:rPr lang="nb-NO" sz="24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to Trondheim</a:t>
            </a:r>
          </a:p>
          <a:p>
            <a:endParaRPr lang="nb-NO" sz="2400" dirty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r>
              <a:rPr lang="nb-NO" sz="2400" i="1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Schedules</a:t>
            </a:r>
            <a:r>
              <a:rPr lang="nb-NO" sz="2400" i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b-NO" sz="2400" i="1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vary</a:t>
            </a:r>
            <a:r>
              <a:rPr lang="nb-NO" sz="2400" i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b-NO" sz="2400" i="1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depending</a:t>
            </a:r>
            <a:r>
              <a:rPr lang="nb-NO" sz="2400" i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b-NO" sz="2400" i="1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on</a:t>
            </a:r>
            <a:r>
              <a:rPr lang="nb-NO" sz="2400" i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 </a:t>
            </a:r>
            <a:r>
              <a:rPr lang="nb-NO" sz="2400" i="1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season</a:t>
            </a:r>
            <a:endParaRPr lang="nb-NO" sz="2400" i="1" dirty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6770E3A8-4AF6-4BEC-A642-8A2D3D294FE4" descr="BA8AF332-AC3E-4829-B7F8-D29A68902B33@trondela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032" y="5661844"/>
            <a:ext cx="1084775" cy="10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76939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942717" y="1538628"/>
            <a:ext cx="320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The creative city </a:t>
            </a:r>
          </a:p>
          <a:p>
            <a:pPr algn="ctr"/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located by the fjord!</a:t>
            </a:r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Bilde 6" descr="Overview_of_Trondheim_2008_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8942717" cy="6874663"/>
          </a:xfrm>
          <a:prstGeom prst="rect">
            <a:avLst/>
          </a:prstGeom>
        </p:spPr>
      </p:pic>
      <p:pic>
        <p:nvPicPr>
          <p:cNvPr id="5" name="6770E3A8-4AF6-4BEC-A642-8A2D3D294FE4" descr="BA8AF332-AC3E-4829-B7F8-D29A68902B33@trondela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1529" y="5683967"/>
            <a:ext cx="1084775" cy="10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2606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732" y="-1"/>
            <a:ext cx="6167268" cy="411480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355948"/>
            <a:ext cx="5987845" cy="350205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8994" y="213852"/>
            <a:ext cx="57002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Two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Norway’s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largest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congress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hotels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400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rooms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plenary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for 1.800 persons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each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nb-NO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nb-NO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Scandic Lerkendal 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is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located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15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minutes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walk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from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city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center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next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to Rosenborg Football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Club’s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home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arena.</a:t>
            </a:r>
          </a:p>
          <a:p>
            <a:endParaRPr lang="nb-NO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nb-NO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Clarion</a:t>
            </a:r>
            <a:r>
              <a:rPr lang="nb-NO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Hotel &amp; </a:t>
            </a:r>
            <a:r>
              <a:rPr lang="nb-NO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Congress</a:t>
            </a:r>
            <a:r>
              <a:rPr lang="nb-NO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is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located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next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fjord, a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few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minutes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walk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from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 city </a:t>
            </a:r>
            <a:r>
              <a:rPr lang="nb-NO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center</a:t>
            </a:r>
            <a:r>
              <a:rPr lang="nb-NO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024732" y="4114800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Hotel </a:t>
            </a:r>
            <a:r>
              <a:rPr lang="nb-NO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chains</a:t>
            </a:r>
            <a:r>
              <a:rPr lang="nb-NO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in Trondheim: </a:t>
            </a:r>
          </a:p>
          <a:p>
            <a:endParaRPr lang="nb-NO" sz="800" dirty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r>
              <a:rPr lang="nb-NO" i="1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*Best Western Hotels  	*Nordic Choice Hotels </a:t>
            </a:r>
          </a:p>
          <a:p>
            <a:r>
              <a:rPr lang="nb-NO" i="1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*Radisson BLU Hotels  	*Scandic Hotels              </a:t>
            </a:r>
          </a:p>
          <a:p>
            <a:r>
              <a:rPr lang="nb-NO" i="1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*Thon Hotels</a:t>
            </a:r>
          </a:p>
          <a:p>
            <a:endParaRPr lang="nb-NO" sz="400" i="1" dirty="0">
              <a:latin typeface="Helvetica" panose="020B0604020202020204" pitchFamily="34" charset="0"/>
              <a:ea typeface="Verdana" pitchFamily="34" charset="0"/>
              <a:cs typeface="Helvetica" panose="020B0604020202020204" pitchFamily="34" charset="0"/>
            </a:endParaRPr>
          </a:p>
          <a:p>
            <a:r>
              <a:rPr lang="nb-NO" i="1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You</a:t>
            </a:r>
            <a:r>
              <a:rPr lang="nb-NO" i="1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nb-NO" i="1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will</a:t>
            </a:r>
            <a:r>
              <a:rPr lang="nb-NO" i="1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nb-NO" i="1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also</a:t>
            </a:r>
            <a:r>
              <a:rPr lang="nb-NO" i="1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nb-NO" i="1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find</a:t>
            </a:r>
            <a:r>
              <a:rPr lang="nb-NO" i="1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nb-NO" i="1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two</a:t>
            </a:r>
            <a:r>
              <a:rPr lang="nb-NO" i="1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less </a:t>
            </a:r>
            <a:r>
              <a:rPr lang="nb-NO" i="1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expensive</a:t>
            </a:r>
            <a:r>
              <a:rPr lang="nb-NO" i="1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summer </a:t>
            </a:r>
            <a:r>
              <a:rPr lang="nb-NO" i="1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hotels</a:t>
            </a:r>
            <a:r>
              <a:rPr lang="nb-NO" i="1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and a </a:t>
            </a:r>
            <a:r>
              <a:rPr lang="nb-NO" i="1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youth</a:t>
            </a:r>
            <a:r>
              <a:rPr lang="nb-NO" i="1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  <a:r>
              <a:rPr lang="nb-NO" i="1" dirty="0" err="1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hostel</a:t>
            </a:r>
            <a:r>
              <a:rPr lang="nb-NO" i="1" dirty="0">
                <a:latin typeface="Helvetica" panose="020B0604020202020204" pitchFamily="34" charset="0"/>
                <a:ea typeface="Verdana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7" name="6770E3A8-4AF6-4BEC-A642-8A2D3D294FE4" descr="BA8AF332-AC3E-4829-B7F8-D29A68902B33@trondela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5957" y="5698715"/>
            <a:ext cx="1084775" cy="10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19357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" y="845914"/>
            <a:ext cx="53978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Cozy</a:t>
            </a:r>
            <a:r>
              <a:rPr lang="nb-NO" sz="24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b-NO" sz="2400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venues</a:t>
            </a:r>
            <a:endParaRPr lang="nb-NO" sz="2400" dirty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r>
              <a:rPr lang="nb-NO" sz="2200" i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- urban, in </a:t>
            </a:r>
            <a:r>
              <a:rPr lang="nb-NO" sz="2200" i="1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the</a:t>
            </a:r>
            <a:r>
              <a:rPr lang="nb-NO" sz="2200" i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b-NO" sz="2200" i="1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woods</a:t>
            </a:r>
            <a:r>
              <a:rPr lang="nb-NO" sz="2200" i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and </a:t>
            </a:r>
            <a:r>
              <a:rPr lang="nb-NO" sz="2200" i="1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on</a:t>
            </a:r>
            <a:r>
              <a:rPr lang="nb-NO" sz="2200" i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b-NO" sz="2200" i="1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the</a:t>
            </a:r>
            <a:r>
              <a:rPr lang="nb-NO" sz="2200" i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fjord 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8300" y="0"/>
            <a:ext cx="3623699" cy="460075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861" y="569344"/>
            <a:ext cx="3023558" cy="403141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07354"/>
            <a:ext cx="5901258" cy="3950646"/>
          </a:xfrm>
          <a:prstGeom prst="rect">
            <a:avLst/>
          </a:prstGeom>
        </p:spPr>
      </p:pic>
      <p:pic>
        <p:nvPicPr>
          <p:cNvPr id="7" name="6770E3A8-4AF6-4BEC-A642-8A2D3D294FE4" descr="BA8AF332-AC3E-4829-B7F8-D29A68902B33@trondela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8903" y="5676593"/>
            <a:ext cx="1084775" cy="10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07356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196261"/>
            <a:ext cx="3289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Culture</a:t>
            </a:r>
            <a:r>
              <a:rPr lang="nb-NO" sz="28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&amp; festivals</a:t>
            </a:r>
            <a:endParaRPr lang="nb-NO" sz="2800" i="1" dirty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726" y="0"/>
            <a:ext cx="5303274" cy="353551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5339"/>
            <a:ext cx="3416060" cy="567266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849" y="626598"/>
            <a:ext cx="4985371" cy="2492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449" y="3288011"/>
            <a:ext cx="6356554" cy="3569989"/>
          </a:xfrm>
          <a:prstGeom prst="rect">
            <a:avLst/>
          </a:prstGeom>
        </p:spPr>
      </p:pic>
      <p:pic>
        <p:nvPicPr>
          <p:cNvPr id="8" name="6770E3A8-4AF6-4BEC-A642-8A2D3D294FE4" descr="BA8AF332-AC3E-4829-B7F8-D29A68902B33@trondela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1529" y="5661844"/>
            <a:ext cx="1084775" cy="10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13134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12013" y="155032"/>
            <a:ext cx="3629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Summer </a:t>
            </a:r>
            <a:r>
              <a:rPr lang="nb-NO" sz="28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activities</a:t>
            </a:r>
            <a:endParaRPr lang="nb-NO" sz="2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Bilde 6" descr="Sykkel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3284"/>
            <a:ext cx="4031577" cy="602471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970" y="0"/>
            <a:ext cx="3663030" cy="549454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80" y="353409"/>
            <a:ext cx="4100787" cy="6151182"/>
          </a:xfrm>
          <a:prstGeom prst="rect">
            <a:avLst/>
          </a:prstGeom>
        </p:spPr>
      </p:pic>
      <p:pic>
        <p:nvPicPr>
          <p:cNvPr id="8" name="6770E3A8-4AF6-4BEC-A642-8A2D3D294FE4" descr="BA8AF332-AC3E-4829-B7F8-D29A68902B33@trondela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031" y="5661845"/>
            <a:ext cx="1084775" cy="10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63040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2961" y="80361"/>
            <a:ext cx="9506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i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Trondheim </a:t>
            </a:r>
            <a:r>
              <a:rPr lang="nb-NO" sz="2400" i="1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along</a:t>
            </a:r>
            <a:r>
              <a:rPr lang="nb-NO" sz="2400" i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b-NO" sz="2400" i="1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the</a:t>
            </a:r>
            <a:r>
              <a:rPr lang="nb-NO" sz="2400" i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water front, </a:t>
            </a:r>
            <a:r>
              <a:rPr lang="nb-NO" sz="2400" i="1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on</a:t>
            </a:r>
            <a:r>
              <a:rPr lang="nb-NO" sz="2400" i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city </a:t>
            </a:r>
            <a:r>
              <a:rPr lang="nb-NO" sz="2400" i="1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bikes</a:t>
            </a:r>
            <a:r>
              <a:rPr lang="nb-NO" sz="2400" i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or </a:t>
            </a:r>
            <a:r>
              <a:rPr lang="nb-NO" sz="2400" i="1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on</a:t>
            </a:r>
            <a:r>
              <a:rPr lang="nb-NO" sz="2400" i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b-NO" sz="2400" i="1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foot</a:t>
            </a:r>
            <a:endParaRPr lang="nb-NO" sz="2400" i="1" dirty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endParaRPr lang="nb-NO" sz="2400" i="1" dirty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r>
              <a:rPr lang="nb-NO" sz="24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Time for </a:t>
            </a:r>
            <a:r>
              <a:rPr lang="nb-NO" sz="2400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picnics</a:t>
            </a:r>
            <a:r>
              <a:rPr lang="nb-NO" sz="24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, </a:t>
            </a:r>
            <a:r>
              <a:rPr lang="nb-NO" sz="2400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fishing</a:t>
            </a:r>
            <a:r>
              <a:rPr lang="nb-NO" sz="24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, sand volleyball and </a:t>
            </a:r>
            <a:r>
              <a:rPr lang="nb-NO" sz="2400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swimming</a:t>
            </a:r>
            <a:r>
              <a:rPr lang="nb-NO" sz="24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in </a:t>
            </a:r>
            <a:r>
              <a:rPr lang="nb-NO" sz="2400" dirty="0" err="1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the</a:t>
            </a:r>
            <a:r>
              <a:rPr lang="nb-NO" sz="24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fjord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607" y="1449239"/>
            <a:ext cx="4100393" cy="273656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0192"/>
            <a:ext cx="7979108" cy="3991688"/>
          </a:xfrm>
          <a:prstGeom prst="rect">
            <a:avLst/>
          </a:prstGeom>
        </p:spPr>
      </p:pic>
      <p:pic>
        <p:nvPicPr>
          <p:cNvPr id="6" name="6770E3A8-4AF6-4BEC-A642-8A2D3D294FE4" descr="BA8AF332-AC3E-4829-B7F8-D29A68902B33@trondela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4154" y="5683967"/>
            <a:ext cx="1084775" cy="10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01048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38" y="97767"/>
            <a:ext cx="4044768" cy="2691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017" y="0"/>
            <a:ext cx="5814781" cy="5463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996" y="0"/>
            <a:ext cx="4499004" cy="249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kstSylinder 19"/>
          <p:cNvSpPr txBox="1"/>
          <p:nvPr/>
        </p:nvSpPr>
        <p:spPr>
          <a:xfrm>
            <a:off x="102593" y="2602652"/>
            <a:ext cx="402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Enjoy</a:t>
            </a:r>
            <a:r>
              <a:rPr lang="nb-NO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 summer Trondheim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97256"/>
            <a:ext cx="4291115" cy="286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392" y="2583299"/>
            <a:ext cx="3703608" cy="2471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717" y="3950849"/>
            <a:ext cx="2213675" cy="2951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770E3A8-4AF6-4BEC-A642-8A2D3D294FE4" descr="BA8AF332-AC3E-4829-B7F8-D29A68902B33@trondela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1528" y="5654470"/>
            <a:ext cx="1084775" cy="10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91711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F905CA3571CF41B58779ED7770AD3A" ma:contentTypeVersion="0" ma:contentTypeDescription="Opprett et nytt dokument." ma:contentTypeScope="" ma:versionID="f0dce013ca7fc0b34fd87ed79127e11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b3cfffff4f9055389d82641a0572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076E7D-1345-4D71-A25A-FAE282DB999A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205E0D-E16D-490D-B5A7-90B69DDFAF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E005A9-9DF9-45B5-9AB0-2C1550387D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162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Verdana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Lisbeth Fallan</dc:creator>
  <cp:lastModifiedBy>Anja Wedberg</cp:lastModifiedBy>
  <cp:revision>22</cp:revision>
  <cp:lastPrinted>2017-03-10T10:44:10Z</cp:lastPrinted>
  <dcterms:created xsi:type="dcterms:W3CDTF">2017-02-08T10:22:41Z</dcterms:created>
  <dcterms:modified xsi:type="dcterms:W3CDTF">2017-04-11T09:40:33Z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0x01010084F905CA3571CF41B58779ED7770AD3A</vt:lpwstr>
  </property>
</Properties>
</file>