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8" r:id="rId4"/>
    <p:sldId id="260" r:id="rId5"/>
    <p:sldId id="261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3D77E-5C30-4EDE-BC87-A67BBA40D9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CBA2BA-153A-4283-88D8-5318596125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677BA8-2F95-4E84-A4D9-D80729470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E9A3-154E-4158-ACEC-A0C70FE35467}" type="datetimeFigureOut">
              <a:rPr lang="en-US" smtClean="0"/>
              <a:t>15-Apr-20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293C5D-C8CB-414D-801A-58803C3E5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1F20D9-193F-4961-BBBD-A2016844F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BD089-8DBD-4E64-9686-B83281008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460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D1EF5-EC6D-4FCE-9094-532DDF951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3C5C35-900F-4B86-AC51-8BD180D583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F5A7AE-6EB2-4528-B49B-F6D10B2F3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E9A3-154E-4158-ACEC-A0C70FE35467}" type="datetimeFigureOut">
              <a:rPr lang="en-US" smtClean="0"/>
              <a:t>15-Apr-20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CED44A-E43F-41BA-AA0F-97E8BC311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195E4A-DDFA-4359-8E8A-C2008620C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BD089-8DBD-4E64-9686-B83281008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41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6C0D62-7045-4678-AB31-4C7BED2EC4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2FFE0A-9DBE-4FCC-BF79-45698D87BE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A5A231-4DBF-4B54-8D33-3CB35E795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E9A3-154E-4158-ACEC-A0C70FE35467}" type="datetimeFigureOut">
              <a:rPr lang="en-US" smtClean="0"/>
              <a:t>15-Apr-20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4C6ABA-916E-4007-8FF3-783CCFC46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AF3118-011C-4F3E-AA34-66DB340EF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BD089-8DBD-4E64-9686-B83281008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788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21CAB-7F65-4F95-835B-A83328587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62B5FA-3916-42FC-99E5-73DD0FC38A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9B2BA9-0378-4071-A4FC-5C5F76CAA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E9A3-154E-4158-ACEC-A0C70FE35467}" type="datetimeFigureOut">
              <a:rPr lang="en-US" smtClean="0"/>
              <a:t>15-Apr-20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3DE201-6D43-41DB-B5B6-3686730C2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F7B920-5106-48DF-ABB2-E6F3233A2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BD089-8DBD-4E64-9686-B83281008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2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FB2A9-B49E-49FD-A8BC-4D119FAE9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45C424-F153-435B-B272-463284ACA0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3F21D0-010C-4CC2-839F-4AE22B78A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E9A3-154E-4158-ACEC-A0C70FE35467}" type="datetimeFigureOut">
              <a:rPr lang="en-US" smtClean="0"/>
              <a:t>15-Apr-20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871CAD-4CDA-47D2-B012-B0B750650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725E0E-5C48-47A6-B578-5EC18D33F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BD089-8DBD-4E64-9686-B83281008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185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2E708-2C52-49C1-8A41-0F2D19BD3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EC6E1A-6F10-4FEE-BC48-5AEBF1EC76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45F4E6-2805-4B9C-B018-AE12347128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8E16EC-0167-40C6-AC2E-5A241E7F5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E9A3-154E-4158-ACEC-A0C70FE35467}" type="datetimeFigureOut">
              <a:rPr lang="en-US" smtClean="0"/>
              <a:t>15-Apr-20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0F918A-C03C-4722-AB33-1AD793D77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3FBF2D-8DC7-4792-9F13-DC6F9F23C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BD089-8DBD-4E64-9686-B83281008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641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F9014-2B74-437C-B157-2645CB56A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B5AC90-3DF6-4370-BA4F-2060721500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ABABF4-53FE-488D-91B0-50FB452300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D26EA0-F70F-4F80-978E-DC03F4B283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C93235-FA55-4A01-812B-F03224CD42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A3711D-6E82-45EB-9CD4-CC3AC2B0F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E9A3-154E-4158-ACEC-A0C70FE35467}" type="datetimeFigureOut">
              <a:rPr lang="en-US" smtClean="0"/>
              <a:t>15-Apr-20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C69D75-5A03-42F7-9BEC-161B27C9A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659AFB-B4EE-4951-9A48-68B22B92A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BD089-8DBD-4E64-9686-B83281008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744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8F7D1-C756-42D9-970D-23624CA75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E3C290-83CB-46E0-8060-6718FED16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E9A3-154E-4158-ACEC-A0C70FE35467}" type="datetimeFigureOut">
              <a:rPr lang="en-US" smtClean="0"/>
              <a:t>15-Apr-20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19BBEA-CF88-4FDA-A894-872F3B246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0C701B-CEEC-4FBB-861C-D4DDD922F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BD089-8DBD-4E64-9686-B83281008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40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6383B9-D577-48E6-8AB4-8B0C96BA5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E9A3-154E-4158-ACEC-A0C70FE35467}" type="datetimeFigureOut">
              <a:rPr lang="en-US" smtClean="0"/>
              <a:t>15-Apr-20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2C4455-FD26-42EA-A933-AB8F9C4F9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C97E19-783F-4473-B386-1E2D31074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BD089-8DBD-4E64-9686-B83281008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207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FDC69-57BC-4721-89A5-8236D2CA1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8F3C9E-9540-445A-AAF6-A00F0B140D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AF0371-FEF9-4F67-A97E-628556980A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71C75D-2A51-4468-8BAE-F3E46A770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E9A3-154E-4158-ACEC-A0C70FE35467}" type="datetimeFigureOut">
              <a:rPr lang="en-US" smtClean="0"/>
              <a:t>15-Apr-20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FD9B9A-55B5-4DD0-BCCC-5E7780D26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7B334E-5774-4AB2-801F-7BA3B7E09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BD089-8DBD-4E64-9686-B83281008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63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213F4-0D7E-43DF-A74D-C1C5E6273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F4AD5C-1627-44E3-B371-8F9EE1EF9F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1ECF44-2436-4660-AC9C-1F2F631662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29A39F-7149-4746-9F35-A38FDACFA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E9A3-154E-4158-ACEC-A0C70FE35467}" type="datetimeFigureOut">
              <a:rPr lang="en-US" smtClean="0"/>
              <a:t>15-Apr-20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51BDE7-7F37-4AC0-A3FA-ED2C74BDF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577864-63FA-4FEB-A876-87C276775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BD089-8DBD-4E64-9686-B83281008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240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5BFB89-6AE0-4D67-A077-E77BC1A5B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8DC9D-0ED4-42AE-BD04-B4958B1617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C91009-C7A2-4DAD-984D-9FB1B06E69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CE9A3-154E-4158-ACEC-A0C70FE35467}" type="datetimeFigureOut">
              <a:rPr lang="en-US" smtClean="0"/>
              <a:t>15-Apr-20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D5AC69-BEDD-4FA0-810A-D834BCA795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6E73B5-8580-46DF-8583-BD8179CCD7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BD089-8DBD-4E64-9686-B83281008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658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mediacorpwatch@gmail.com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mediacorpwatch@gmail.com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3DFD860-9921-47D4-BBE1-6499ECDCAA6F}"/>
              </a:ext>
            </a:extLst>
          </p:cNvPr>
          <p:cNvSpPr txBox="1"/>
          <p:nvPr/>
        </p:nvSpPr>
        <p:spPr>
          <a:xfrm>
            <a:off x="1475181" y="179604"/>
            <a:ext cx="85030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Ageng Sans" pitchFamily="2" charset="0"/>
              </a:rPr>
              <a:t>MediaCorps Watch</a:t>
            </a:r>
            <a:r>
              <a:rPr lang="en-US" sz="3600" b="1" dirty="0">
                <a:solidFill>
                  <a:srgbClr val="002060"/>
                </a:solidFill>
                <a:latin typeface="Ageng Sans" pitchFamily="2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Baamini" pitchFamily="2" charset="0"/>
              </a:rPr>
              <a:t>nraw;wpl;lk</a:t>
            </a:r>
            <a:r>
              <a:rPr lang="en-US" sz="3600" b="1" dirty="0">
                <a:solidFill>
                  <a:srgbClr val="002060"/>
                </a:solidFill>
                <a:latin typeface="Baamini" pitchFamily="2" charset="0"/>
              </a:rPr>
              <a:t>; </a:t>
            </a:r>
          </a:p>
          <a:p>
            <a:pPr algn="ctr"/>
            <a:r>
              <a:rPr lang="en-US" sz="3600" b="1" dirty="0">
                <a:solidFill>
                  <a:schemeClr val="bg1"/>
                </a:solidFill>
                <a:latin typeface="Baamini" pitchFamily="2" charset="0"/>
              </a:rPr>
              <a:t>2 </a:t>
            </a:r>
            <a:r>
              <a:rPr lang="en-US" sz="3600" b="1" dirty="0" err="1">
                <a:solidFill>
                  <a:schemeClr val="bg1"/>
                </a:solidFill>
                <a:latin typeface="Baamini" pitchFamily="2" charset="0"/>
              </a:rPr>
              <a:t>gpupTfisf</a:t>
            </a:r>
            <a:r>
              <a:rPr lang="en-US" sz="3600" b="1" dirty="0">
                <a:solidFill>
                  <a:schemeClr val="bg1"/>
                </a:solidFill>
                <a:latin typeface="Baamini" pitchFamily="2" charset="0"/>
              </a:rPr>
              <a:t>; </a:t>
            </a:r>
            <a:r>
              <a:rPr lang="en-US" sz="3600" b="1" dirty="0" err="1">
                <a:solidFill>
                  <a:schemeClr val="bg1"/>
                </a:solidFill>
                <a:latin typeface="Baamini" pitchFamily="2" charset="0"/>
              </a:rPr>
              <a:t>nfhz;Ls;sJ</a:t>
            </a:r>
            <a:endParaRPr lang="en-US" sz="3600" b="1" dirty="0">
              <a:solidFill>
                <a:schemeClr val="bg1"/>
              </a:solidFill>
              <a:latin typeface="Baamini" pitchFamily="2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F65E98D-2FB7-4A4A-A78B-BACAC7D220C4}"/>
              </a:ext>
            </a:extLst>
          </p:cNvPr>
          <p:cNvSpPr/>
          <p:nvPr/>
        </p:nvSpPr>
        <p:spPr>
          <a:xfrm>
            <a:off x="8007695" y="1431383"/>
            <a:ext cx="804863" cy="804863"/>
          </a:xfrm>
          <a:prstGeom prst="ellipse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latin typeface="Ageng Sans" pitchFamily="2" charset="0"/>
              </a:rPr>
              <a:t>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62FFEF-7308-40B9-954A-77DB24F2AF02}"/>
              </a:ext>
            </a:extLst>
          </p:cNvPr>
          <p:cNvSpPr txBox="1"/>
          <p:nvPr/>
        </p:nvSpPr>
        <p:spPr>
          <a:xfrm>
            <a:off x="7545075" y="2287696"/>
            <a:ext cx="230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chemeClr val="bg1"/>
                </a:solidFill>
                <a:latin typeface="Baamini" pitchFamily="2" charset="0"/>
              </a:rPr>
              <a:t>fij</a:t>
            </a:r>
            <a:r>
              <a:rPr lang="en-US" sz="2400" b="1" dirty="0">
                <a:solidFill>
                  <a:schemeClr val="bg1"/>
                </a:solidFill>
                <a:latin typeface="Baamini" pitchFamily="2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Baamini" pitchFamily="2" charset="0"/>
              </a:rPr>
              <a:t>Nrfupg;G</a:t>
            </a:r>
            <a:r>
              <a:rPr lang="en-US" sz="2400" b="1" dirty="0">
                <a:solidFill>
                  <a:schemeClr val="bg1"/>
                </a:solidFill>
                <a:latin typeface="Baamini" pitchFamily="2" charset="0"/>
              </a:rPr>
              <a:t> </a:t>
            </a:r>
            <a:endParaRPr lang="en-US" sz="4400" b="1" dirty="0">
              <a:solidFill>
                <a:schemeClr val="bg1"/>
              </a:solidFill>
              <a:latin typeface="Ageng Sans" pitchFamily="2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090C057-DBEF-4E2E-A2AB-6827F2323BF9}"/>
              </a:ext>
            </a:extLst>
          </p:cNvPr>
          <p:cNvSpPr txBox="1"/>
          <p:nvPr/>
        </p:nvSpPr>
        <p:spPr>
          <a:xfrm>
            <a:off x="620316" y="2180891"/>
            <a:ext cx="365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400" b="1">
                <a:solidFill>
                  <a:schemeClr val="bg1"/>
                </a:solidFill>
                <a:latin typeface="Ageng Sans" pitchFamily="2" charset="0"/>
              </a:defRPr>
            </a:lvl1pPr>
          </a:lstStyle>
          <a:p>
            <a:pPr algn="ctr"/>
            <a:r>
              <a:rPr lang="en-US" sz="2400" dirty="0" err="1">
                <a:latin typeface="Baamini" pitchFamily="2" charset="0"/>
              </a:rPr>
              <a:t>ehshe;j</a:t>
            </a:r>
            <a:r>
              <a:rPr lang="en-US" sz="2400" dirty="0">
                <a:latin typeface="Baamini" pitchFamily="2" charset="0"/>
              </a:rPr>
              <a:t> </a:t>
            </a:r>
            <a:r>
              <a:rPr lang="en-US" sz="2400" dirty="0" err="1">
                <a:latin typeface="Baamini" pitchFamily="2" charset="0"/>
              </a:rPr>
              <a:t>ciuahly</a:t>
            </a:r>
            <a:r>
              <a:rPr lang="en-US" sz="2400" dirty="0">
                <a:latin typeface="Baamini" pitchFamily="2" charset="0"/>
              </a:rPr>
              <a:t>; </a:t>
            </a:r>
            <a:r>
              <a:rPr lang="en-US" sz="2400" dirty="0" err="1">
                <a:latin typeface="Baamini" pitchFamily="2" charset="0"/>
              </a:rPr>
              <a:t>epfo;r;rp</a:t>
            </a:r>
            <a:r>
              <a:rPr lang="en-US" sz="2400" dirty="0">
                <a:latin typeface="Baamini" pitchFamily="2" charset="0"/>
              </a:rPr>
              <a:t> 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0A00EF0-B9D5-4BC3-AFD0-00ECDD59E224}"/>
              </a:ext>
            </a:extLst>
          </p:cNvPr>
          <p:cNvSpPr/>
          <p:nvPr/>
        </p:nvSpPr>
        <p:spPr>
          <a:xfrm>
            <a:off x="2286595" y="1417494"/>
            <a:ext cx="804863" cy="804863"/>
          </a:xfrm>
          <a:prstGeom prst="ellipse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latin typeface="Ageng Sans" pitchFamily="2" charset="0"/>
              </a:rPr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D27BD7F-7D7D-4E43-A26D-28D568AA0CE1}"/>
              </a:ext>
            </a:extLst>
          </p:cNvPr>
          <p:cNvSpPr txBox="1"/>
          <p:nvPr/>
        </p:nvSpPr>
        <p:spPr>
          <a:xfrm>
            <a:off x="532294" y="2952880"/>
            <a:ext cx="413742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jkpopYk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;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rpq;fsj;jpYk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;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khwpkhwp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nra;ag;gLfpd;wJ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.</a:t>
            </a:r>
            <a:endParaRPr lang="en-US" sz="2400" dirty="0">
              <a:solidFill>
                <a:srgbClr val="002060"/>
              </a:solidFill>
              <a:latin typeface="Gill Sans MT" panose="020B0502020104020203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Kf;fpakhf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nra;jpfspd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; ,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w;iwg;gLj;jy;fis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ntspapLfpd;wJ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.</a:t>
            </a:r>
            <a:endParaRPr lang="en-US" sz="2400" dirty="0">
              <a:solidFill>
                <a:srgbClr val="002060"/>
              </a:solidFill>
              <a:latin typeface="Gill Sans MT" panose="020B0502020104020203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nra;jpfspd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; ,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w;iwg;gLj;jy;fs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;&gt;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tptuzf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;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fijfs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;&gt;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NoFake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Nghd;w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gy;NtW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gFjpfisf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;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nfhz;Ls;sJ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.</a:t>
            </a:r>
            <a:endParaRPr lang="en-US" sz="2400" dirty="0">
              <a:solidFill>
                <a:srgbClr val="002060"/>
              </a:solidFill>
              <a:latin typeface="Gill Sans MT" panose="020B05020201040202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E0912E0-D573-4F91-BA2C-5F7D0CB9BF96}"/>
              </a:ext>
            </a:extLst>
          </p:cNvPr>
          <p:cNvSpPr txBox="1"/>
          <p:nvPr/>
        </p:nvSpPr>
        <p:spPr>
          <a:xfrm>
            <a:off x="6439437" y="2814701"/>
            <a:ext cx="512867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COVID 19 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I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mbg;gilahff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;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nfhz;L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kdpj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eyd;fs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;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gw;wpa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fijfs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;. </a:t>
            </a:r>
            <a:endParaRPr lang="en-US" sz="2400" dirty="0">
              <a:solidFill>
                <a:srgbClr val="002060"/>
              </a:solidFill>
              <a:latin typeface="Gill Sans MT" panose="020B0502020104020203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xt;nthU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ehSf;Fk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;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Vw;w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fijfs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;. </a:t>
            </a:r>
            <a:endParaRPr lang="en-US" sz="2400" dirty="0">
              <a:solidFill>
                <a:srgbClr val="002060"/>
              </a:solidFill>
              <a:latin typeface="Gill Sans MT" panose="020B0502020104020203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ed;F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nrk;ikg;gLj;jg;gl;l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tptuzf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;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fijfs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;. </a:t>
            </a:r>
            <a:endParaRPr lang="en-US" sz="2400" dirty="0">
              <a:solidFill>
                <a:srgbClr val="002060"/>
              </a:solidFill>
              <a:latin typeface="Gill Sans MT" panose="020B0502020104020203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gpujhdkhf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SDJF 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,d;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jsq;fspYk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;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NjhjhdthW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gpujhd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Clfq;fspYk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;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ntspaplg;gLfpd;wJ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.</a:t>
            </a:r>
            <a:endParaRPr lang="en-US" sz="2400" dirty="0">
              <a:solidFill>
                <a:srgbClr val="002060"/>
              </a:solidFill>
              <a:latin typeface="Gill Sans MT" panose="020B0502020104020203" pitchFamily="34" charset="0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E9ACCEB-1BDD-4131-A44E-94644CA17FD1}"/>
              </a:ext>
            </a:extLst>
          </p:cNvPr>
          <p:cNvCxnSpPr>
            <a:cxnSpLocks/>
          </p:cNvCxnSpPr>
          <p:nvPr/>
        </p:nvCxnSpPr>
        <p:spPr>
          <a:xfrm>
            <a:off x="3135626" y="1755030"/>
            <a:ext cx="4827901" cy="16921"/>
          </a:xfrm>
          <a:prstGeom prst="straightConnector1">
            <a:avLst/>
          </a:prstGeom>
          <a:ln w="76200"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lowchart: Delay 1">
            <a:extLst>
              <a:ext uri="{FF2B5EF4-FFF2-40B4-BE49-F238E27FC236}">
                <a16:creationId xmlns:a16="http://schemas.microsoft.com/office/drawing/2014/main" id="{DAEB7F4D-67B2-4859-99BF-59C6462D3171}"/>
              </a:ext>
            </a:extLst>
          </p:cNvPr>
          <p:cNvSpPr/>
          <p:nvPr/>
        </p:nvSpPr>
        <p:spPr>
          <a:xfrm rot="16200000">
            <a:off x="5656660" y="5975270"/>
            <a:ext cx="878682" cy="1183481"/>
          </a:xfrm>
          <a:prstGeom prst="flowChartDelay">
            <a:avLst/>
          </a:prstGeom>
          <a:noFill/>
          <a:ln w="3810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4800" b="1" dirty="0">
                <a:latin typeface="Ageng Sans" pitchFamily="2" charset="0"/>
              </a:rPr>
              <a:t>1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B07520F-D665-42E1-9B93-751B2F33A702}"/>
              </a:ext>
            </a:extLst>
          </p:cNvPr>
          <p:cNvGrpSpPr/>
          <p:nvPr/>
        </p:nvGrpSpPr>
        <p:grpSpPr>
          <a:xfrm>
            <a:off x="11253767" y="-17754"/>
            <a:ext cx="787126" cy="1837679"/>
            <a:chOff x="11262643" y="-17754"/>
            <a:chExt cx="787126" cy="1837679"/>
          </a:xfrm>
        </p:grpSpPr>
        <p:sp>
          <p:nvSpPr>
            <p:cNvPr id="15" name="Arrow: Pentagon 14">
              <a:extLst>
                <a:ext uri="{FF2B5EF4-FFF2-40B4-BE49-F238E27FC236}">
                  <a16:creationId xmlns:a16="http://schemas.microsoft.com/office/drawing/2014/main" id="{E36F7977-C4B0-4D17-BCE4-665DB8DDA3B8}"/>
                </a:ext>
              </a:extLst>
            </p:cNvPr>
            <p:cNvSpPr/>
            <p:nvPr/>
          </p:nvSpPr>
          <p:spPr>
            <a:xfrm rot="5400000">
              <a:off x="10735979" y="508910"/>
              <a:ext cx="1837679" cy="784352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W" dirty="0"/>
            </a:p>
          </p:txBody>
        </p: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DC24596C-DCD3-4139-89E7-74B2265C733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67161" y="977021"/>
              <a:ext cx="782608" cy="234783"/>
            </a:xfrm>
            <a:prstGeom prst="rect">
              <a:avLst/>
            </a:prstGeom>
          </p:spPr>
        </p:pic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F61F399C-F94A-4BCD-99A2-19E97B7C926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62644" y="230820"/>
              <a:ext cx="784351" cy="35510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32011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3DFD860-9921-47D4-BBE1-6499ECDCAA6F}"/>
              </a:ext>
            </a:extLst>
          </p:cNvPr>
          <p:cNvSpPr txBox="1"/>
          <p:nvPr/>
        </p:nvSpPr>
        <p:spPr>
          <a:xfrm>
            <a:off x="551865" y="256541"/>
            <a:ext cx="108178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chemeClr val="bg1"/>
                </a:solidFill>
                <a:latin typeface="Ageng Sans" pitchFamily="2" charset="0"/>
              </a:rPr>
              <a:t>MediaCorps</a:t>
            </a:r>
            <a:r>
              <a:rPr lang="en-US" sz="3200" b="1" dirty="0">
                <a:solidFill>
                  <a:schemeClr val="bg1"/>
                </a:solidFill>
                <a:latin typeface="Ageng Sans" pitchFamily="2" charset="0"/>
              </a:rPr>
              <a:t> Watch </a:t>
            </a:r>
            <a:r>
              <a:rPr lang="en-US" sz="3200" b="1" dirty="0">
                <a:solidFill>
                  <a:schemeClr val="bg1"/>
                </a:solidFill>
                <a:latin typeface="Baamini" pitchFamily="2" charset="0"/>
              </a:rPr>
              <a:t>,</a:t>
            </a:r>
            <a:r>
              <a:rPr lang="en-US" sz="3200" b="1" dirty="0" err="1">
                <a:solidFill>
                  <a:schemeClr val="bg1"/>
                </a:solidFill>
                <a:latin typeface="Baamini" pitchFamily="2" charset="0"/>
              </a:rPr>
              <a:t>w;F</a:t>
            </a:r>
            <a:r>
              <a:rPr lang="en-US" sz="3200" b="1" dirty="0">
                <a:solidFill>
                  <a:schemeClr val="bg1"/>
                </a:solidFill>
                <a:latin typeface="Baamini" pitchFamily="2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Baamini" pitchFamily="2" charset="0"/>
              </a:rPr>
              <a:t>vd;dhy</a:t>
            </a:r>
            <a:r>
              <a:rPr lang="en-US" sz="3200" b="1" dirty="0">
                <a:solidFill>
                  <a:schemeClr val="bg1"/>
                </a:solidFill>
                <a:latin typeface="Baamini" pitchFamily="2" charset="0"/>
              </a:rPr>
              <a:t>; </a:t>
            </a:r>
            <a:r>
              <a:rPr lang="en-US" sz="3200" b="1" dirty="0" err="1">
                <a:solidFill>
                  <a:schemeClr val="bg1"/>
                </a:solidFill>
                <a:latin typeface="Baamini" pitchFamily="2" charset="0"/>
              </a:rPr>
              <a:t>mDg;gg;gl</a:t>
            </a:r>
            <a:r>
              <a:rPr lang="en-US" sz="3200" b="1" dirty="0">
                <a:solidFill>
                  <a:schemeClr val="bg1"/>
                </a:solidFill>
                <a:latin typeface="Baamini" pitchFamily="2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Baamini" pitchFamily="2" charset="0"/>
              </a:rPr>
              <a:t>KbAkhd</a:t>
            </a:r>
            <a:r>
              <a:rPr lang="en-US" sz="3200" b="1" dirty="0">
                <a:solidFill>
                  <a:schemeClr val="bg1"/>
                </a:solidFill>
                <a:latin typeface="Baamini" pitchFamily="2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Baamini" pitchFamily="2" charset="0"/>
              </a:rPr>
              <a:t>cs;slf;fj;jpd</a:t>
            </a:r>
            <a:r>
              <a:rPr lang="en-US" sz="3200" b="1" dirty="0">
                <a:solidFill>
                  <a:srgbClr val="002060"/>
                </a:solidFill>
                <a:latin typeface="Baamini" pitchFamily="2" charset="0"/>
              </a:rPr>
              <a:t>; tiffs</a:t>
            </a:r>
            <a:r>
              <a:rPr lang="en-US" sz="4000" b="1" dirty="0">
                <a:solidFill>
                  <a:srgbClr val="002060"/>
                </a:solidFill>
                <a:latin typeface="Baamini" pitchFamily="2" charset="0"/>
              </a:rPr>
              <a:t>;</a:t>
            </a:r>
            <a:endParaRPr lang="en-US" sz="5400" b="1" dirty="0">
              <a:solidFill>
                <a:schemeClr val="bg1"/>
              </a:solidFill>
              <a:latin typeface="Baamini" pitchFamily="2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F65E98D-2FB7-4A4A-A78B-BACAC7D220C4}"/>
              </a:ext>
            </a:extLst>
          </p:cNvPr>
          <p:cNvSpPr/>
          <p:nvPr/>
        </p:nvSpPr>
        <p:spPr>
          <a:xfrm>
            <a:off x="8077055" y="1384443"/>
            <a:ext cx="615099" cy="507911"/>
          </a:xfrm>
          <a:prstGeom prst="ellipse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latin typeface="Ageng Sans" pitchFamily="2" charset="0"/>
              </a:rPr>
              <a:t>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62FFEF-7308-40B9-954A-77DB24F2AF02}"/>
              </a:ext>
            </a:extLst>
          </p:cNvPr>
          <p:cNvSpPr txBox="1"/>
          <p:nvPr/>
        </p:nvSpPr>
        <p:spPr>
          <a:xfrm>
            <a:off x="8077055" y="1971256"/>
            <a:ext cx="895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chemeClr val="bg1"/>
                </a:solidFill>
                <a:latin typeface="Baamini" pitchFamily="2" charset="0"/>
              </a:rPr>
              <a:t>fij</a:t>
            </a:r>
            <a:endParaRPr lang="en-US" sz="4400" b="1" dirty="0">
              <a:solidFill>
                <a:schemeClr val="bg1"/>
              </a:solidFill>
              <a:latin typeface="Baamini" pitchFamily="2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090C057-DBEF-4E2E-A2AB-6827F2323BF9}"/>
              </a:ext>
            </a:extLst>
          </p:cNvPr>
          <p:cNvSpPr txBox="1"/>
          <p:nvPr/>
        </p:nvSpPr>
        <p:spPr>
          <a:xfrm>
            <a:off x="551865" y="1854195"/>
            <a:ext cx="43820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400" b="1">
                <a:solidFill>
                  <a:schemeClr val="bg1"/>
                </a:solidFill>
                <a:latin typeface="Ageng Sans" pitchFamily="2" charset="0"/>
              </a:defRPr>
            </a:lvl1pPr>
          </a:lstStyle>
          <a:p>
            <a:pPr algn="ctr"/>
            <a:r>
              <a:rPr lang="en-US" sz="2400" dirty="0" err="1">
                <a:latin typeface="Baamini" pitchFamily="2" charset="0"/>
              </a:rPr>
              <a:t>nra;jpfspd</a:t>
            </a:r>
            <a:r>
              <a:rPr lang="en-US" sz="2400" dirty="0">
                <a:latin typeface="Baamini" pitchFamily="2" charset="0"/>
              </a:rPr>
              <a:t>; ,</a:t>
            </a:r>
            <a:r>
              <a:rPr lang="en-US" sz="2400" dirty="0" err="1">
                <a:latin typeface="Baamini" pitchFamily="2" charset="0"/>
              </a:rPr>
              <a:t>w;iwg;gLj;jy;fs</a:t>
            </a:r>
            <a:r>
              <a:rPr lang="en-US" sz="2400" dirty="0">
                <a:latin typeface="Baamini" pitchFamily="2" charset="0"/>
              </a:rPr>
              <a:t>; (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News Updates</a:t>
            </a:r>
            <a:r>
              <a:rPr lang="en-US" sz="2400" dirty="0">
                <a:latin typeface="Baamini" pitchFamily="2" charset="0"/>
              </a:rPr>
              <a:t>)</a:t>
            </a:r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0A00EF0-B9D5-4BC3-AFD0-00ECDD59E224}"/>
              </a:ext>
            </a:extLst>
          </p:cNvPr>
          <p:cNvSpPr/>
          <p:nvPr/>
        </p:nvSpPr>
        <p:spPr>
          <a:xfrm>
            <a:off x="2616223" y="1342086"/>
            <a:ext cx="560632" cy="514082"/>
          </a:xfrm>
          <a:prstGeom prst="ellipse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latin typeface="Ageng Sans" pitchFamily="2" charset="0"/>
              </a:rPr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D27BD7F-7D7D-4E43-A26D-28D568AA0CE1}"/>
              </a:ext>
            </a:extLst>
          </p:cNvPr>
          <p:cNvSpPr txBox="1"/>
          <p:nvPr/>
        </p:nvSpPr>
        <p:spPr>
          <a:xfrm>
            <a:off x="551865" y="2711348"/>
            <a:ext cx="519211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xU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 #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o;epiy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gw;wpa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 ,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w;iwg;gLj;jy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;. </a:t>
            </a:r>
            <a:endParaRPr lang="en-US" sz="2400" dirty="0">
              <a:solidFill>
                <a:srgbClr val="002060"/>
              </a:solidFill>
              <a:latin typeface="Gill Sans MT" panose="020B0502020104020203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,J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xU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KOikahd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MoJo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my;y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. </a:t>
            </a:r>
            <a:endParaRPr lang="en-US" sz="2400" dirty="0">
              <a:solidFill>
                <a:srgbClr val="002060"/>
              </a:solidFill>
              <a:latin typeface="Gill Sans MT" panose="020B0502020104020203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nrk;ikg;gLj;jg;glhj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 (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Unedited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)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fhl;rpfs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;.</a:t>
            </a:r>
            <a:endParaRPr lang="en-US" sz="2400" dirty="0">
              <a:solidFill>
                <a:srgbClr val="002060"/>
              </a:solidFill>
              <a:latin typeface="Gill Sans MT" panose="020B0502020104020203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rupghu;f;fg;gl;lJ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&gt;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cz;ikj;jd;ik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guprPypf;fg;gl;lJ</a:t>
            </a:r>
            <a:endParaRPr lang="en-US" sz="2400" dirty="0">
              <a:solidFill>
                <a:srgbClr val="002060"/>
              </a:solidFill>
              <a:latin typeface="Gill Sans MT" panose="020B0502020104020203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newpg;gLj;Jeupd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;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xUq;fpizg;G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mtrpak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; </a:t>
            </a:r>
            <a:r>
              <a:rPr lang="en-US" sz="2400" b="1" dirty="0">
                <a:solidFill>
                  <a:srgbClr val="002060"/>
                </a:solidFill>
                <a:latin typeface="Baamini" pitchFamily="2" charset="0"/>
              </a:rPr>
              <a:t>,</a:t>
            </a:r>
            <a:r>
              <a:rPr lang="en-US" sz="2400" b="1" dirty="0" err="1">
                <a:solidFill>
                  <a:srgbClr val="002060"/>
                </a:solidFill>
                <a:latin typeface="Baamini" pitchFamily="2" charset="0"/>
              </a:rPr>
              <a:t>y;iy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. </a:t>
            </a:r>
            <a:endParaRPr lang="en-US" sz="2400" dirty="0">
              <a:solidFill>
                <a:srgbClr val="002060"/>
              </a:solidFill>
              <a:latin typeface="Gill Sans MT" panose="020B0502020104020203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ehshe;j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ciuahly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;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epfo;r;rpapy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;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khj;jpuk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;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ntspaplg;gLk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;. </a:t>
            </a:r>
            <a:endParaRPr lang="en-US" sz="2400" dirty="0">
              <a:solidFill>
                <a:srgbClr val="002060"/>
              </a:solidFill>
              <a:latin typeface="Gill Sans MT" panose="020B05020201040202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E0912E0-D573-4F91-BA2C-5F7D0CB9BF96}"/>
              </a:ext>
            </a:extLst>
          </p:cNvPr>
          <p:cNvSpPr txBox="1"/>
          <p:nvPr/>
        </p:nvSpPr>
        <p:spPr>
          <a:xfrm>
            <a:off x="6581104" y="2451645"/>
            <a:ext cx="523807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tpupthd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fij</a:t>
            </a:r>
            <a:endParaRPr lang="en-US" sz="2400" dirty="0">
              <a:solidFill>
                <a:srgbClr val="002060"/>
              </a:solidFill>
              <a:latin typeface="Gill Sans MT" panose="020B0502020104020203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njhlf;fk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;&gt;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eLg;gFjp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&gt;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KbT</a:t>
            </a:r>
            <a:endParaRPr lang="en-US" sz="2400" dirty="0">
              <a:solidFill>
                <a:srgbClr val="002060"/>
              </a:solidFill>
              <a:latin typeface="Gill Sans MT" panose="020B0502020104020203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vLj;Jiuj;jy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; (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narration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)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xd;Wld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;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nrk;ikg;gLj;jy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;. </a:t>
            </a:r>
            <a:endParaRPr lang="en-US" sz="2400" dirty="0">
              <a:solidFill>
                <a:srgbClr val="002060"/>
              </a:solidFill>
              <a:latin typeface="Gill Sans MT" panose="020B0502020104020203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rupghu;f;fg;gl;lJ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&gt;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cz;ikj;jd;ik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guprPypf;fg;gl;lJ</a:t>
            </a:r>
            <a:r>
              <a:rPr lang="en-US" sz="2400" dirty="0">
                <a:solidFill>
                  <a:srgbClr val="002060"/>
                </a:solidFill>
                <a:latin typeface="Gill Sans MT" panose="020B0502020104020203" pitchFamily="34" charset="0"/>
              </a:rPr>
              <a:t>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newpg;gLj;Jeupd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;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xUq;fpizg;G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Baamini" pitchFamily="2" charset="0"/>
              </a:rPr>
              <a:t>fl;lhak</a:t>
            </a:r>
            <a:r>
              <a:rPr lang="en-US" sz="2400" b="1" dirty="0">
                <a:solidFill>
                  <a:srgbClr val="002060"/>
                </a:solidFill>
                <a:latin typeface="Baamini" pitchFamily="2" charset="0"/>
              </a:rPr>
              <a:t>;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MFk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;.  </a:t>
            </a:r>
            <a:endParaRPr lang="en-US" sz="2400" dirty="0">
              <a:solidFill>
                <a:srgbClr val="002060"/>
              </a:solidFill>
              <a:latin typeface="Gill Sans MT" panose="020B0502020104020203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ciuahly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;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epfo;r;rp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kw;Wk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;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my;yJ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iVoice.lk</a:t>
            </a:r>
            <a:r>
              <a:rPr lang="en-US" sz="2400" dirty="0">
                <a:solidFill>
                  <a:srgbClr val="002060"/>
                </a:solidFill>
                <a:latin typeface="Gill Sans MT" panose="020B0502020104020203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cl;gl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SDJF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 ,d;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NtW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jsq;fspYk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;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gpujhd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Clfq;fspYk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;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ntspaplg;gLk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;. </a:t>
            </a:r>
            <a:endParaRPr lang="en-US" sz="2400" dirty="0">
              <a:solidFill>
                <a:srgbClr val="002060"/>
              </a:solidFill>
              <a:latin typeface="Gill Sans MT" panose="020B0502020104020203" pitchFamily="34" charset="0"/>
            </a:endParaRPr>
          </a:p>
        </p:txBody>
      </p:sp>
      <p:sp>
        <p:nvSpPr>
          <p:cNvPr id="15" name="Flowchart: Delay 14">
            <a:extLst>
              <a:ext uri="{FF2B5EF4-FFF2-40B4-BE49-F238E27FC236}">
                <a16:creationId xmlns:a16="http://schemas.microsoft.com/office/drawing/2014/main" id="{6510818D-763A-47C0-A645-4520040ABE43}"/>
              </a:ext>
            </a:extLst>
          </p:cNvPr>
          <p:cNvSpPr/>
          <p:nvPr/>
        </p:nvSpPr>
        <p:spPr>
          <a:xfrm rot="16200000">
            <a:off x="5656660" y="5975270"/>
            <a:ext cx="878682" cy="1183481"/>
          </a:xfrm>
          <a:prstGeom prst="flowChartDelay">
            <a:avLst/>
          </a:prstGeom>
          <a:noFill/>
          <a:ln w="3810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4800" b="1" dirty="0">
                <a:latin typeface="Ageng Sans" pitchFamily="2" charset="0"/>
              </a:rPr>
              <a:t>2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A8E6798D-CF94-4AE2-A4C3-E6F555400E82}"/>
              </a:ext>
            </a:extLst>
          </p:cNvPr>
          <p:cNvGrpSpPr/>
          <p:nvPr/>
        </p:nvGrpSpPr>
        <p:grpSpPr>
          <a:xfrm>
            <a:off x="11253767" y="-17754"/>
            <a:ext cx="787126" cy="1837679"/>
            <a:chOff x="11262643" y="-17754"/>
            <a:chExt cx="787126" cy="1837679"/>
          </a:xfrm>
        </p:grpSpPr>
        <p:sp>
          <p:nvSpPr>
            <p:cNvPr id="23" name="Arrow: Pentagon 22">
              <a:extLst>
                <a:ext uri="{FF2B5EF4-FFF2-40B4-BE49-F238E27FC236}">
                  <a16:creationId xmlns:a16="http://schemas.microsoft.com/office/drawing/2014/main" id="{67280FD1-96D4-4DAD-AC84-F8D7D6379AE9}"/>
                </a:ext>
              </a:extLst>
            </p:cNvPr>
            <p:cNvSpPr/>
            <p:nvPr/>
          </p:nvSpPr>
          <p:spPr>
            <a:xfrm rot="5400000">
              <a:off x="10735979" y="508910"/>
              <a:ext cx="1837679" cy="784352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W" dirty="0"/>
            </a:p>
          </p:txBody>
        </p:sp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81969E3B-C99B-4EBD-B640-3EEB07FB10A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67161" y="977021"/>
              <a:ext cx="782608" cy="234783"/>
            </a:xfrm>
            <a:prstGeom prst="rect">
              <a:avLst/>
            </a:prstGeom>
          </p:spPr>
        </p:pic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F99C49E5-42FA-4BE6-A019-8DCAB79DFE4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62644" y="230820"/>
              <a:ext cx="784351" cy="35510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54690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161AD12-B7A4-4C76-9BF1-B0BEC9380AD6}"/>
              </a:ext>
            </a:extLst>
          </p:cNvPr>
          <p:cNvCxnSpPr>
            <a:cxnSpLocks/>
          </p:cNvCxnSpPr>
          <p:nvPr/>
        </p:nvCxnSpPr>
        <p:spPr>
          <a:xfrm>
            <a:off x="390525" y="0"/>
            <a:ext cx="0" cy="685800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C3DFD860-9921-47D4-BBE1-6499ECDCAA6F}"/>
              </a:ext>
            </a:extLst>
          </p:cNvPr>
          <p:cNvSpPr txBox="1"/>
          <p:nvPr/>
        </p:nvSpPr>
        <p:spPr>
          <a:xfrm>
            <a:off x="411957" y="-40088"/>
            <a:ext cx="1037293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chemeClr val="bg1"/>
                </a:solidFill>
                <a:latin typeface="Baamini" pitchFamily="2" charset="0"/>
              </a:rPr>
              <a:t>ehd</a:t>
            </a:r>
            <a:r>
              <a:rPr lang="en-US" sz="3200" dirty="0">
                <a:solidFill>
                  <a:schemeClr val="bg1"/>
                </a:solidFill>
                <a:latin typeface="Baamini" pitchFamily="2" charset="0"/>
              </a:rPr>
              <a:t>; ,</a:t>
            </a:r>
            <a:r>
              <a:rPr lang="en-US" sz="3200" dirty="0" err="1">
                <a:solidFill>
                  <a:schemeClr val="bg1"/>
                </a:solidFill>
                <a:latin typeface="Baamini" pitchFamily="2" charset="0"/>
              </a:rPr>
              <a:t>g;NghJ</a:t>
            </a:r>
            <a:r>
              <a:rPr lang="en-US" sz="3200" dirty="0">
                <a:solidFill>
                  <a:schemeClr val="bg1"/>
                </a:solidFill>
                <a:latin typeface="Baamini" pitchFamily="2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Baamini" pitchFamily="2" charset="0"/>
              </a:rPr>
              <a:t>fsj;jpy</a:t>
            </a:r>
            <a:r>
              <a:rPr lang="en-US" sz="3200" dirty="0">
                <a:solidFill>
                  <a:schemeClr val="bg1"/>
                </a:solidFill>
                <a:latin typeface="Baamini" pitchFamily="2" charset="0"/>
              </a:rPr>
              <a:t>; </a:t>
            </a:r>
            <a:r>
              <a:rPr lang="en-US" sz="3200" dirty="0" err="1">
                <a:solidFill>
                  <a:schemeClr val="bg1"/>
                </a:solidFill>
                <a:latin typeface="Baamini" pitchFamily="2" charset="0"/>
              </a:rPr>
              <a:t>epw;fpNwd</a:t>
            </a:r>
            <a:r>
              <a:rPr lang="en-US" sz="3200" dirty="0">
                <a:solidFill>
                  <a:schemeClr val="bg1"/>
                </a:solidFill>
                <a:latin typeface="Baamini" pitchFamily="2" charset="0"/>
              </a:rPr>
              <a:t>;&gt; </a:t>
            </a:r>
            <a:r>
              <a:rPr lang="en-US" sz="3200" dirty="0" err="1">
                <a:solidFill>
                  <a:schemeClr val="bg1"/>
                </a:solidFill>
                <a:latin typeface="Baamini" pitchFamily="2" charset="0"/>
              </a:rPr>
              <a:t>Rthu</a:t>
            </a:r>
            <a:r>
              <a:rPr lang="en-US" sz="3200" dirty="0">
                <a:solidFill>
                  <a:schemeClr val="bg1"/>
                </a:solidFill>
                <a:latin typeface="Baamini" pitchFamily="2" charset="0"/>
              </a:rPr>
              <a:t>~;</a:t>
            </a:r>
            <a:r>
              <a:rPr lang="en-US" sz="3200" dirty="0" err="1">
                <a:solidFill>
                  <a:schemeClr val="bg1"/>
                </a:solidFill>
                <a:latin typeface="Baamini" pitchFamily="2" charset="0"/>
              </a:rPr>
              <a:t>akhd</a:t>
            </a:r>
            <a:r>
              <a:rPr lang="en-US" sz="3200" dirty="0">
                <a:solidFill>
                  <a:schemeClr val="bg1"/>
                </a:solidFill>
                <a:latin typeface="Baamini" pitchFamily="2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Baamini" pitchFamily="2" charset="0"/>
              </a:rPr>
              <a:t>rk;gtk</a:t>
            </a:r>
            <a:r>
              <a:rPr lang="en-US" sz="3600" dirty="0">
                <a:solidFill>
                  <a:schemeClr val="bg1"/>
                </a:solidFill>
                <a:latin typeface="Baamini" pitchFamily="2" charset="0"/>
              </a:rPr>
              <a:t>; </a:t>
            </a:r>
            <a:r>
              <a:rPr lang="en-US" sz="3600" dirty="0" err="1">
                <a:solidFill>
                  <a:schemeClr val="bg1"/>
                </a:solidFill>
                <a:latin typeface="Baamini" pitchFamily="2" charset="0"/>
              </a:rPr>
              <a:t>xd;iwf</a:t>
            </a:r>
            <a:r>
              <a:rPr lang="en-US" sz="3600" dirty="0">
                <a:solidFill>
                  <a:schemeClr val="bg1"/>
                </a:solidFill>
                <a:latin typeface="Baamini" pitchFamily="2" charset="0"/>
              </a:rPr>
              <a:t>; </a:t>
            </a:r>
            <a:r>
              <a:rPr lang="en-US" sz="3600" dirty="0" err="1">
                <a:solidFill>
                  <a:schemeClr val="bg1"/>
                </a:solidFill>
                <a:latin typeface="Baamini" pitchFamily="2" charset="0"/>
              </a:rPr>
              <a:t>fhz;fpNwd</a:t>
            </a:r>
            <a:r>
              <a:rPr lang="en-US" sz="3600" dirty="0">
                <a:solidFill>
                  <a:schemeClr val="bg1"/>
                </a:solidFill>
                <a:latin typeface="Baamini" pitchFamily="2" charset="0"/>
              </a:rPr>
              <a:t>;:</a:t>
            </a:r>
            <a:r>
              <a:rPr lang="en-US" sz="4000" dirty="0">
                <a:solidFill>
                  <a:schemeClr val="bg1"/>
                </a:solidFill>
                <a:latin typeface="Baamini" pitchFamily="2" charset="0"/>
              </a:rPr>
              <a:t>  </a:t>
            </a:r>
            <a:endParaRPr lang="en-US" sz="4400" dirty="0">
              <a:solidFill>
                <a:schemeClr val="bg1"/>
              </a:solidFill>
              <a:latin typeface="Ageng Sans" pitchFamily="2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090C057-DBEF-4E2E-A2AB-6827F2323BF9}"/>
              </a:ext>
            </a:extLst>
          </p:cNvPr>
          <p:cNvSpPr txBox="1"/>
          <p:nvPr/>
        </p:nvSpPr>
        <p:spPr>
          <a:xfrm>
            <a:off x="4730399" y="457947"/>
            <a:ext cx="61694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400" b="1">
                <a:solidFill>
                  <a:schemeClr val="bg1"/>
                </a:solidFill>
                <a:latin typeface="Ageng Sans" pitchFamily="2" charset="0"/>
              </a:defRPr>
            </a:lvl1pPr>
          </a:lstStyle>
          <a:p>
            <a:r>
              <a:rPr lang="en-US" sz="3600" b="0" dirty="0" err="1">
                <a:latin typeface="Baamini" pitchFamily="2" charset="0"/>
              </a:rPr>
              <a:t>mJ</a:t>
            </a:r>
            <a:r>
              <a:rPr lang="en-US" sz="3600" b="0" dirty="0">
                <a:latin typeface="Baamini" pitchFamily="2" charset="0"/>
              </a:rPr>
              <a:t> </a:t>
            </a:r>
            <a:r>
              <a:rPr lang="en-US" sz="3600" b="0" dirty="0" err="1">
                <a:latin typeface="Baamini" pitchFamily="2" charset="0"/>
              </a:rPr>
              <a:t>xU</a:t>
            </a:r>
            <a:r>
              <a:rPr lang="en-US" sz="3600" b="0" dirty="0">
                <a:latin typeface="Baamini" pitchFamily="2" charset="0"/>
              </a:rPr>
              <a:t> </a:t>
            </a:r>
          </a:p>
          <a:p>
            <a:r>
              <a:rPr lang="en-US" sz="3600" dirty="0" err="1">
                <a:solidFill>
                  <a:schemeClr val="accent4"/>
                </a:solidFill>
                <a:latin typeface="Baamini" pitchFamily="2" charset="0"/>
              </a:rPr>
              <a:t>nra;jp</a:t>
            </a:r>
            <a:r>
              <a:rPr lang="en-US" sz="3600" dirty="0">
                <a:solidFill>
                  <a:schemeClr val="accent4"/>
                </a:solidFill>
                <a:latin typeface="Baamini" pitchFamily="2" charset="0"/>
              </a:rPr>
              <a:t> ,</a:t>
            </a:r>
            <a:r>
              <a:rPr lang="en-US" sz="3600" dirty="0" err="1">
                <a:solidFill>
                  <a:schemeClr val="accent4"/>
                </a:solidFill>
                <a:latin typeface="Baamini" pitchFamily="2" charset="0"/>
              </a:rPr>
              <a:t>w;iwg;gLj;Jif</a:t>
            </a:r>
            <a:r>
              <a:rPr lang="en-US" sz="3600" dirty="0">
                <a:latin typeface="Baamini" pitchFamily="2" charset="0"/>
              </a:rPr>
              <a:t>!!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9ED6A12-CE6B-478D-8B34-04F915B04A24}"/>
              </a:ext>
            </a:extLst>
          </p:cNvPr>
          <p:cNvSpPr/>
          <p:nvPr/>
        </p:nvSpPr>
        <p:spPr>
          <a:xfrm>
            <a:off x="-161924" y="3609440"/>
            <a:ext cx="1147762" cy="1147762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latin typeface="Ageng Sans" pitchFamily="2" charset="0"/>
              </a:rPr>
              <a:t>2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C6D7F70-3E73-4618-9D91-D7C7537AA935}"/>
              </a:ext>
            </a:extLst>
          </p:cNvPr>
          <p:cNvSpPr/>
          <p:nvPr/>
        </p:nvSpPr>
        <p:spPr>
          <a:xfrm>
            <a:off x="-161924" y="1931193"/>
            <a:ext cx="1147762" cy="1147762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latin typeface="Ageng Sans" pitchFamily="2" charset="0"/>
              </a:rPr>
              <a:t>1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A530AAB-DBF6-44C7-82C6-C5EE0054504B}"/>
              </a:ext>
            </a:extLst>
          </p:cNvPr>
          <p:cNvSpPr/>
          <p:nvPr/>
        </p:nvSpPr>
        <p:spPr>
          <a:xfrm>
            <a:off x="-161924" y="5278162"/>
            <a:ext cx="1147762" cy="1147762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latin typeface="Ageng Sans" pitchFamily="2" charset="0"/>
              </a:rPr>
              <a:t>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95892EE-95CB-49B5-8F1A-CB82F31E6264}"/>
              </a:ext>
            </a:extLst>
          </p:cNvPr>
          <p:cNvSpPr txBox="1"/>
          <p:nvPr/>
        </p:nvSpPr>
        <p:spPr>
          <a:xfrm>
            <a:off x="1493286" y="1821626"/>
            <a:ext cx="1063203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solidFill>
                  <a:schemeClr val="bg1"/>
                </a:solidFill>
                <a:latin typeface="Gill Sans MT" panose="020B0502020104020203" pitchFamily="34" charset="0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>
                <a:latin typeface="Baamini" pitchFamily="2" charset="0"/>
              </a:rPr>
              <a:t>mr;nra;jpia</a:t>
            </a:r>
            <a:r>
              <a:rPr lang="en-US" sz="2000" dirty="0">
                <a:latin typeface="Baamini" pitchFamily="2" charset="0"/>
              </a:rPr>
              <a:t> </a:t>
            </a:r>
            <a:r>
              <a:rPr lang="en-US" sz="2000" dirty="0" err="1">
                <a:latin typeface="Baamini" pitchFamily="2" charset="0"/>
              </a:rPr>
              <a:t>rpy</a:t>
            </a:r>
            <a:r>
              <a:rPr lang="en-US" sz="2000" dirty="0">
                <a:latin typeface="Baamini" pitchFamily="2" charset="0"/>
              </a:rPr>
              <a:t> </a:t>
            </a:r>
            <a:r>
              <a:rPr lang="en-US" sz="2000" dirty="0" err="1">
                <a:latin typeface="Baamini" pitchFamily="2" charset="0"/>
              </a:rPr>
              <a:t>fhnzhspfspy</a:t>
            </a:r>
            <a:r>
              <a:rPr lang="en-US" sz="2000" dirty="0">
                <a:latin typeface="Baamini" pitchFamily="2" charset="0"/>
              </a:rPr>
              <a:t>; </a:t>
            </a:r>
            <a:r>
              <a:rPr lang="en-US" sz="2000" dirty="0" err="1">
                <a:latin typeface="Baamini" pitchFamily="2" charset="0"/>
              </a:rPr>
              <a:t>glk;gpbf;fTk</a:t>
            </a:r>
            <a:r>
              <a:rPr lang="en-US" sz="2000" dirty="0">
                <a:latin typeface="Baamini" pitchFamily="2" charset="0"/>
              </a:rPr>
              <a:t>; (5-8 </a:t>
            </a:r>
            <a:r>
              <a:rPr lang="en-US" sz="2000" dirty="0" err="1">
                <a:latin typeface="Baamini" pitchFamily="2" charset="0"/>
              </a:rPr>
              <a:t>fhnzhspfs</a:t>
            </a:r>
            <a:r>
              <a:rPr lang="en-US" sz="2000" dirty="0">
                <a:latin typeface="Baamini" pitchFamily="2" charset="0"/>
              </a:rPr>
              <a:t>; </a:t>
            </a:r>
            <a:r>
              <a:rPr lang="en-US" sz="2000" dirty="0" err="1">
                <a:latin typeface="Baamini" pitchFamily="2" charset="0"/>
              </a:rPr>
              <a:t>NghJkhdit</a:t>
            </a:r>
            <a:r>
              <a:rPr lang="en-US" sz="2000" dirty="0">
                <a:latin typeface="Baamini" pitchFamily="2" charset="0"/>
              </a:rPr>
              <a:t>). </a:t>
            </a:r>
            <a:r>
              <a:rPr lang="en-US" sz="20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>
                <a:latin typeface="Baamini" pitchFamily="2" charset="0"/>
              </a:rPr>
              <a:t>mr;nra;jp</a:t>
            </a:r>
            <a:r>
              <a:rPr lang="en-US" sz="2000" dirty="0">
                <a:latin typeface="Baamini" pitchFamily="2" charset="0"/>
              </a:rPr>
              <a:t> </a:t>
            </a:r>
            <a:r>
              <a:rPr lang="en-US" sz="2000" dirty="0" err="1">
                <a:latin typeface="Baamini" pitchFamily="2" charset="0"/>
              </a:rPr>
              <a:t>vjidg</a:t>
            </a:r>
            <a:r>
              <a:rPr lang="en-US" sz="2000" dirty="0">
                <a:latin typeface="Baamini" pitchFamily="2" charset="0"/>
              </a:rPr>
              <a:t>; </a:t>
            </a:r>
            <a:r>
              <a:rPr lang="en-US" sz="2000" dirty="0" err="1">
                <a:latin typeface="Baamini" pitchFamily="2" charset="0"/>
              </a:rPr>
              <a:t>gw;wpaJ</a:t>
            </a:r>
            <a:r>
              <a:rPr lang="en-US" sz="2000" dirty="0">
                <a:latin typeface="Baamini" pitchFamily="2" charset="0"/>
              </a:rPr>
              <a:t> </a:t>
            </a:r>
            <a:r>
              <a:rPr lang="en-US" sz="2000" dirty="0" err="1">
                <a:latin typeface="Baamini" pitchFamily="2" charset="0"/>
              </a:rPr>
              <a:t>vd;w</a:t>
            </a:r>
            <a:r>
              <a:rPr lang="en-US" sz="2000" dirty="0">
                <a:latin typeface="Baamini" pitchFamily="2" charset="0"/>
              </a:rPr>
              <a:t> </a:t>
            </a:r>
            <a:r>
              <a:rPr lang="en-US" sz="2000" dirty="0" err="1">
                <a:latin typeface="Baamini" pitchFamily="2" charset="0"/>
              </a:rPr>
              <a:t>rpwpa</a:t>
            </a:r>
            <a:r>
              <a:rPr lang="en-US" sz="2000" dirty="0">
                <a:latin typeface="Baamini" pitchFamily="2" charset="0"/>
              </a:rPr>
              <a:t> </a:t>
            </a:r>
            <a:r>
              <a:rPr lang="en-US" sz="2000" dirty="0" err="1">
                <a:latin typeface="Baamini" pitchFamily="2" charset="0"/>
              </a:rPr>
              <a:t>tpguf;Fwpg;Gld</a:t>
            </a:r>
            <a:r>
              <a:rPr lang="en-US" sz="2000" dirty="0">
                <a:latin typeface="Baamini" pitchFamily="2" charset="0"/>
              </a:rPr>
              <a:t>; </a:t>
            </a:r>
            <a:r>
              <a:rPr lang="en-US" sz="2000" dirty="0" err="1">
                <a:latin typeface="Baamini" pitchFamily="2" charset="0"/>
              </a:rPr>
              <a:t>mjid</a:t>
            </a:r>
            <a:r>
              <a:rPr lang="en-US" sz="2000" dirty="0">
                <a:latin typeface="Baamini" pitchFamily="2" charset="0"/>
              </a:rPr>
              <a:t> </a:t>
            </a:r>
            <a:r>
              <a:rPr lang="en-US" sz="2000" dirty="0" err="1">
                <a:latin typeface="Baamini" pitchFamily="2" charset="0"/>
              </a:rPr>
              <a:t>cldbahf</a:t>
            </a:r>
            <a:r>
              <a:rPr lang="en-US" sz="2000" dirty="0">
                <a:latin typeface="Baamini" pitchFamily="2" charset="0"/>
              </a:rPr>
              <a:t>  </a:t>
            </a:r>
            <a:r>
              <a:rPr lang="en-US" sz="2000" dirty="0">
                <a:solidFill>
                  <a:srgbClr val="FF0000"/>
                </a:solidFill>
                <a:hlinkClick r:id="rId2"/>
              </a:rPr>
              <a:t>mediacorpwatch@gmail.com</a:t>
            </a:r>
            <a:r>
              <a:rPr lang="en-US" sz="2000" dirty="0"/>
              <a:t> </a:t>
            </a:r>
            <a:r>
              <a:rPr lang="en-US" sz="2000" dirty="0" err="1">
                <a:latin typeface="Baamini" pitchFamily="2" charset="0"/>
              </a:rPr>
              <a:t>vd;Dk</a:t>
            </a:r>
            <a:r>
              <a:rPr lang="en-US" sz="2000" dirty="0">
                <a:latin typeface="Baamini" pitchFamily="2" charset="0"/>
              </a:rPr>
              <a:t>; </a:t>
            </a:r>
            <a:r>
              <a:rPr lang="en-US" sz="2000" dirty="0" err="1">
                <a:latin typeface="Baamini" pitchFamily="2" charset="0"/>
              </a:rPr>
              <a:t>kpd;dQ;rYf;F</a:t>
            </a:r>
            <a:r>
              <a:rPr lang="en-US" sz="2000" dirty="0">
                <a:latin typeface="Baamini" pitchFamily="2" charset="0"/>
              </a:rPr>
              <a:t> </a:t>
            </a:r>
            <a:r>
              <a:rPr lang="en-US" sz="2000" dirty="0" err="1">
                <a:latin typeface="Baamini" pitchFamily="2" charset="0"/>
              </a:rPr>
              <a:t>mDg;gTk</a:t>
            </a:r>
            <a:r>
              <a:rPr lang="en-US" sz="2000" dirty="0">
                <a:latin typeface="Baamini" pitchFamily="2" charset="0"/>
              </a:rPr>
              <a:t>;. 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>
                <a:latin typeface="Baamini" pitchFamily="2" charset="0"/>
              </a:rPr>
              <a:t>mf;fhnzhspfis</a:t>
            </a:r>
            <a:r>
              <a:rPr lang="en-US" sz="2000" dirty="0">
                <a:latin typeface="Baamini" pitchFamily="2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KineMaster</a:t>
            </a:r>
            <a:r>
              <a:rPr lang="en-US" sz="2000" dirty="0"/>
              <a:t> </a:t>
            </a:r>
            <a:r>
              <a:rPr lang="en-US" sz="2000" dirty="0">
                <a:latin typeface="Baamini" pitchFamily="2" charset="0"/>
              </a:rPr>
              <a:t>Ig; </a:t>
            </a:r>
            <a:r>
              <a:rPr lang="en-US" sz="2000" dirty="0" err="1">
                <a:latin typeface="Baamini" pitchFamily="2" charset="0"/>
              </a:rPr>
              <a:t>gad;gLj;jp</a:t>
            </a:r>
            <a:r>
              <a:rPr lang="en-US" sz="2000" dirty="0">
                <a:latin typeface="Baamini" pitchFamily="2" charset="0"/>
              </a:rPr>
              <a:t> </a:t>
            </a:r>
            <a:r>
              <a:rPr lang="en-US" sz="2000" dirty="0" err="1">
                <a:latin typeface="Baamini" pitchFamily="2" charset="0"/>
              </a:rPr>
              <a:t>nrk;ikg;gLj;jj</a:t>
            </a:r>
            <a:r>
              <a:rPr lang="en-US" sz="2000" dirty="0">
                <a:latin typeface="Baamini" pitchFamily="2" charset="0"/>
              </a:rPr>
              <a:t>; </a:t>
            </a:r>
            <a:r>
              <a:rPr lang="en-US" sz="2000" dirty="0" err="1">
                <a:latin typeface="Baamini" pitchFamily="2" charset="0"/>
              </a:rPr>
              <a:t>Njitapy;iy</a:t>
            </a:r>
            <a:r>
              <a:rPr lang="en-US" sz="2000" dirty="0">
                <a:latin typeface="Baamini" pitchFamily="2" charset="0"/>
              </a:rPr>
              <a:t>.  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name tags, intro/</a:t>
            </a:r>
            <a:r>
              <a:rPr lang="en-US" sz="2000" dirty="0" err="1"/>
              <a:t>extro</a:t>
            </a:r>
            <a:r>
              <a:rPr lang="en-US" sz="2000" dirty="0"/>
              <a:t> cards </a:t>
            </a:r>
            <a:r>
              <a:rPr lang="en-US" sz="2000" dirty="0" err="1">
                <a:latin typeface="Baamini" pitchFamily="2" charset="0"/>
              </a:rPr>
              <a:t>Nghd;wtw;iwr</a:t>
            </a:r>
            <a:r>
              <a:rPr lang="en-US" sz="2000" dirty="0">
                <a:latin typeface="Baamini" pitchFamily="2" charset="0"/>
              </a:rPr>
              <a:t>; </a:t>
            </a:r>
            <a:r>
              <a:rPr lang="en-US" sz="2000" dirty="0" err="1">
                <a:latin typeface="Baamini" pitchFamily="2" charset="0"/>
              </a:rPr>
              <a:t>Nru;f;fj</a:t>
            </a:r>
            <a:r>
              <a:rPr lang="en-US" sz="2000" dirty="0">
                <a:latin typeface="Baamini" pitchFamily="2" charset="0"/>
              </a:rPr>
              <a:t>; </a:t>
            </a:r>
            <a:r>
              <a:rPr lang="en-US" sz="2000" dirty="0" err="1">
                <a:latin typeface="Baamini" pitchFamily="2" charset="0"/>
              </a:rPr>
              <a:t>Njitapy;iy</a:t>
            </a:r>
            <a:r>
              <a:rPr lang="en-US" sz="2000" dirty="0">
                <a:latin typeface="Baamini" pitchFamily="2" charset="0"/>
              </a:rPr>
              <a:t>. </a:t>
            </a: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6CCA302-8FD9-4245-A6D2-BED61862E3E1}"/>
              </a:ext>
            </a:extLst>
          </p:cNvPr>
          <p:cNvSpPr txBox="1"/>
          <p:nvPr/>
        </p:nvSpPr>
        <p:spPr>
          <a:xfrm>
            <a:off x="1323975" y="5371414"/>
            <a:ext cx="108680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285750" indent="-285750">
              <a:buFont typeface="Arial" panose="020B0604020202020204" pitchFamily="34" charset="0"/>
              <a:buChar char="•"/>
              <a:defRPr sz="2200">
                <a:solidFill>
                  <a:schemeClr val="bg1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en-US" sz="2000" dirty="0" err="1">
                <a:latin typeface="Baamini" pitchFamily="2" charset="0"/>
              </a:rPr>
              <a:t>mr;nra;jp</a:t>
            </a:r>
            <a:r>
              <a:rPr lang="en-US" sz="2000" dirty="0">
                <a:latin typeface="Baamini" pitchFamily="2" charset="0"/>
              </a:rPr>
              <a:t>&gt; </a:t>
            </a:r>
            <a:r>
              <a:rPr lang="en-US" sz="2000" dirty="0" err="1">
                <a:latin typeface="Baamini" pitchFamily="2" charset="0"/>
              </a:rPr>
              <a:t>NkYk</a:t>
            </a:r>
            <a:r>
              <a:rPr lang="en-US" sz="2000" dirty="0">
                <a:latin typeface="Baamini" pitchFamily="2" charset="0"/>
              </a:rPr>
              <a:t>; </a:t>
            </a:r>
            <a:r>
              <a:rPr lang="en-US" sz="2000" dirty="0" err="1">
                <a:latin typeface="Baamini" pitchFamily="2" charset="0"/>
              </a:rPr>
              <a:t>xU</a:t>
            </a:r>
            <a:r>
              <a:rPr lang="en-US" sz="2000" dirty="0">
                <a:latin typeface="Baamini" pitchFamily="2" charset="0"/>
              </a:rPr>
              <a:t> </a:t>
            </a:r>
            <a:r>
              <a:rPr lang="en-US" sz="2000" dirty="0" err="1">
                <a:latin typeface="Baamini" pitchFamily="2" charset="0"/>
              </a:rPr>
              <a:t>fijahf</a:t>
            </a:r>
            <a:r>
              <a:rPr lang="en-US" sz="2000" dirty="0">
                <a:latin typeface="Baamini" pitchFamily="2" charset="0"/>
              </a:rPr>
              <a:t> </a:t>
            </a:r>
            <a:r>
              <a:rPr lang="en-US" sz="2000" dirty="0" err="1">
                <a:latin typeface="Baamini" pitchFamily="2" charset="0"/>
              </a:rPr>
              <a:t>cUthf;ff</a:t>
            </a:r>
            <a:r>
              <a:rPr lang="en-US" sz="2000" dirty="0">
                <a:latin typeface="Baamini" pitchFamily="2" charset="0"/>
              </a:rPr>
              <a:t>;$</a:t>
            </a:r>
            <a:r>
              <a:rPr lang="en-US" sz="2000" dirty="0" err="1">
                <a:latin typeface="Baamini" pitchFamily="2" charset="0"/>
              </a:rPr>
              <a:t>ba</a:t>
            </a:r>
            <a:r>
              <a:rPr lang="en-US" sz="2000" dirty="0">
                <a:latin typeface="Baamini" pitchFamily="2" charset="0"/>
              </a:rPr>
              <a:t> </a:t>
            </a:r>
            <a:r>
              <a:rPr lang="en-US" sz="2000" dirty="0" err="1">
                <a:latin typeface="Baamini" pitchFamily="2" charset="0"/>
              </a:rPr>
              <a:t>xU</a:t>
            </a:r>
            <a:r>
              <a:rPr lang="en-US" sz="2000" dirty="0">
                <a:latin typeface="Baamini" pitchFamily="2" charset="0"/>
              </a:rPr>
              <a:t> </a:t>
            </a:r>
            <a:r>
              <a:rPr lang="en-US" sz="2000" dirty="0" err="1">
                <a:latin typeface="Baamini" pitchFamily="2" charset="0"/>
              </a:rPr>
              <a:t>nra;jpah</a:t>
            </a:r>
            <a:r>
              <a:rPr lang="en-US" sz="2000" dirty="0">
                <a:latin typeface="Baamini" pitchFamily="2" charset="0"/>
              </a:rPr>
              <a:t>? </a:t>
            </a:r>
          </a:p>
          <a:p>
            <a:r>
              <a:rPr lang="en-US" sz="2000" dirty="0">
                <a:latin typeface="Baamini" pitchFamily="2" charset="0"/>
              </a:rPr>
              <a:t>Mk; </a:t>
            </a:r>
            <a:r>
              <a:rPr lang="en-US" sz="2000" dirty="0" err="1">
                <a:latin typeface="Baamini" pitchFamily="2" charset="0"/>
              </a:rPr>
              <a:t>vdpy</a:t>
            </a:r>
            <a:r>
              <a:rPr lang="en-US" sz="2000" dirty="0">
                <a:latin typeface="Baamini" pitchFamily="2" charset="0"/>
              </a:rPr>
              <a:t>;&gt; </a:t>
            </a:r>
            <a:r>
              <a:rPr lang="en-US" sz="2000" dirty="0" err="1">
                <a:latin typeface="Baamini" pitchFamily="2" charset="0"/>
              </a:rPr>
              <a:t>mjid</a:t>
            </a:r>
            <a:r>
              <a:rPr lang="en-US" sz="2000" dirty="0">
                <a:latin typeface="Baamini" pitchFamily="2" charset="0"/>
              </a:rPr>
              <a:t> </a:t>
            </a:r>
            <a:r>
              <a:rPr lang="en-US" sz="2000" dirty="0" err="1">
                <a:latin typeface="Baamini" pitchFamily="2" charset="0"/>
              </a:rPr>
              <a:t>xU</a:t>
            </a:r>
            <a:r>
              <a:rPr lang="en-US" sz="2000" dirty="0">
                <a:latin typeface="Baamini" pitchFamily="2" charset="0"/>
              </a:rPr>
              <a:t> </a:t>
            </a:r>
            <a:r>
              <a:rPr lang="en-US" sz="2000" dirty="0" err="1">
                <a:latin typeface="Baamini" pitchFamily="2" charset="0"/>
              </a:rPr>
              <a:t>thu</a:t>
            </a:r>
            <a:r>
              <a:rPr lang="en-US" sz="2000" dirty="0">
                <a:latin typeface="Baamini" pitchFamily="2" charset="0"/>
              </a:rPr>
              <a:t> </a:t>
            </a:r>
            <a:r>
              <a:rPr lang="en-US" sz="2000" dirty="0" err="1">
                <a:latin typeface="Baamini" pitchFamily="2" charset="0"/>
              </a:rPr>
              <a:t>fhyj;jpDs</a:t>
            </a:r>
            <a:r>
              <a:rPr lang="en-US" sz="2000" dirty="0">
                <a:latin typeface="Baamini" pitchFamily="2" charset="0"/>
              </a:rPr>
              <a:t>; </a:t>
            </a:r>
            <a:r>
              <a:rPr lang="en-US" sz="2000" dirty="0" err="1">
                <a:latin typeface="Baamini" pitchFamily="2" charset="0"/>
              </a:rPr>
              <a:t>xU</a:t>
            </a:r>
            <a:r>
              <a:rPr lang="en-US" sz="2000" dirty="0">
                <a:latin typeface="Baamini" pitchFamily="2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MoJo</a:t>
            </a:r>
            <a:r>
              <a:rPr lang="en-US" sz="2000" dirty="0">
                <a:latin typeface="Baamini" pitchFamily="2" charset="0"/>
              </a:rPr>
              <a:t> </a:t>
            </a:r>
            <a:r>
              <a:rPr lang="en-US" sz="2000" dirty="0" err="1">
                <a:latin typeface="Baamini" pitchFamily="2" charset="0"/>
              </a:rPr>
              <a:t>fijahf</a:t>
            </a:r>
            <a:r>
              <a:rPr lang="en-US" sz="2000" dirty="0">
                <a:latin typeface="Baamini" pitchFamily="2" charset="0"/>
              </a:rPr>
              <a:t> </a:t>
            </a:r>
            <a:r>
              <a:rPr lang="en-US" sz="2000" dirty="0" err="1">
                <a:latin typeface="Baamini" pitchFamily="2" charset="0"/>
              </a:rPr>
              <a:t>cUthf;fp</a:t>
            </a:r>
            <a:r>
              <a:rPr lang="en-US" sz="2000" dirty="0">
                <a:latin typeface="Baamini" pitchFamily="2" charset="0"/>
              </a:rPr>
              <a:t> (2Mk; </a:t>
            </a:r>
            <a:r>
              <a:rPr lang="en-US" sz="2000" dirty="0" err="1">
                <a:latin typeface="Baamini" pitchFamily="2" charset="0"/>
              </a:rPr>
              <a:t>tif</a:t>
            </a:r>
            <a:r>
              <a:rPr lang="en-US" sz="2000" dirty="0">
                <a:latin typeface="Baamini" pitchFamily="2" charset="0"/>
              </a:rPr>
              <a:t> </a:t>
            </a:r>
            <a:r>
              <a:rPr lang="en-US" sz="2000" dirty="0" err="1">
                <a:latin typeface="Baamini" pitchFamily="2" charset="0"/>
              </a:rPr>
              <a:t>cs;slf;fk</a:t>
            </a:r>
            <a:r>
              <a:rPr lang="en-US" sz="2000" dirty="0">
                <a:latin typeface="Baamini" pitchFamily="2" charset="0"/>
              </a:rPr>
              <a:t>;) </a:t>
            </a:r>
            <a:r>
              <a:rPr lang="en-US" sz="2000" dirty="0" err="1">
                <a:latin typeface="Baamini" pitchFamily="2" charset="0"/>
              </a:rPr>
              <a:t>vk;Kld</a:t>
            </a:r>
            <a:r>
              <a:rPr lang="en-US" sz="2000" dirty="0">
                <a:latin typeface="Baamini" pitchFamily="2" charset="0"/>
              </a:rPr>
              <a:t>; </a:t>
            </a:r>
            <a:r>
              <a:rPr lang="en-US" sz="2000" dirty="0" err="1">
                <a:latin typeface="Baamini" pitchFamily="2" charset="0"/>
              </a:rPr>
              <a:t>gfpu;e;Jnfhs;sTk</a:t>
            </a:r>
            <a:r>
              <a:rPr lang="en-US" sz="2000" dirty="0">
                <a:latin typeface="Baamini" pitchFamily="2" charset="0"/>
              </a:rPr>
              <a:t>;. 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656A4D2-3766-4A6D-A908-A8C6DE6374C7}"/>
              </a:ext>
            </a:extLst>
          </p:cNvPr>
          <p:cNvSpPr txBox="1"/>
          <p:nvPr/>
        </p:nvSpPr>
        <p:spPr>
          <a:xfrm>
            <a:off x="1390650" y="3601490"/>
            <a:ext cx="1073467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nra;jp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Mrpupau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; FO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cq;fSila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nra;jpfis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kPsha;T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nra;Ak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;. </a:t>
            </a:r>
            <a:endParaRPr lang="en-US" sz="2000" dirty="0">
              <a:solidFill>
                <a:schemeClr val="bg1"/>
              </a:solidFill>
              <a:latin typeface="Gill Sans MT" panose="020B05020201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mtu;fs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;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mq;fPfhuk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;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toq;fpdhy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;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mJ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ciuahly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;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epfo;r;rpapy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;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ntspaplg;gLk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;.</a:t>
            </a:r>
            <a:endParaRPr lang="en-US" sz="2000" dirty="0">
              <a:solidFill>
                <a:schemeClr val="bg1"/>
              </a:solidFill>
              <a:latin typeface="Gill Sans MT" panose="020B05020201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mr;nra;jp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mq;fPfupf;fg;gl;ljh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 ,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y;iyah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vd;gJ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gw;wp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cq;fSf;Fr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;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nrhy;tjw;fhf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fPj;kh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wpg;jp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cq;fisj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;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njhlu;Gnfhs;thu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;.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mJ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mq;fPfupf;fg;glhjpUg;gpd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;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mjw;fhd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fhuzj;ij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my;yJ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mjid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NkYk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;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nkU$l;Ltjw;fhd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fUj;Jf;fis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mtu;fs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;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cq;fSf;Fr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;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nrhy;tu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;.  </a:t>
            </a:r>
            <a:endParaRPr lang="en-US" sz="2200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FB4D7C1-0C48-4271-93BE-A4CC862C5FF6}"/>
              </a:ext>
            </a:extLst>
          </p:cNvPr>
          <p:cNvGrpSpPr/>
          <p:nvPr/>
        </p:nvGrpSpPr>
        <p:grpSpPr>
          <a:xfrm>
            <a:off x="985838" y="1931193"/>
            <a:ext cx="321469" cy="1412082"/>
            <a:chOff x="985838" y="2121693"/>
            <a:chExt cx="321469" cy="1307307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FC2D0EBC-D488-417D-9979-A850D16D0A8F}"/>
                </a:ext>
              </a:extLst>
            </p:cNvPr>
            <p:cNvCxnSpPr/>
            <p:nvPr/>
          </p:nvCxnSpPr>
          <p:spPr>
            <a:xfrm>
              <a:off x="1290638" y="2121693"/>
              <a:ext cx="0" cy="1307307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685E58EC-A4F1-4541-83F0-3FD20B30C96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85838" y="2695574"/>
              <a:ext cx="321469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2807B953-0437-46C2-82B1-2D807587B1FF}"/>
              </a:ext>
            </a:extLst>
          </p:cNvPr>
          <p:cNvGrpSpPr/>
          <p:nvPr/>
        </p:nvGrpSpPr>
        <p:grpSpPr>
          <a:xfrm>
            <a:off x="985838" y="3671112"/>
            <a:ext cx="321469" cy="1307307"/>
            <a:chOff x="985838" y="2121693"/>
            <a:chExt cx="321469" cy="1307307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32B08E6A-4B8C-41B6-8F0C-EC9F8CC04EB8}"/>
                </a:ext>
              </a:extLst>
            </p:cNvPr>
            <p:cNvCxnSpPr/>
            <p:nvPr/>
          </p:nvCxnSpPr>
          <p:spPr>
            <a:xfrm>
              <a:off x="1290638" y="2121693"/>
              <a:ext cx="0" cy="1307307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2E32B31-E641-41E7-8ACB-8E709111DE9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85838" y="2695574"/>
              <a:ext cx="321469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0E561EB4-F66E-45DD-9133-246E4A134C0E}"/>
              </a:ext>
            </a:extLst>
          </p:cNvPr>
          <p:cNvGrpSpPr/>
          <p:nvPr/>
        </p:nvGrpSpPr>
        <p:grpSpPr>
          <a:xfrm>
            <a:off x="985838" y="5341143"/>
            <a:ext cx="321469" cy="945357"/>
            <a:chOff x="985838" y="2121693"/>
            <a:chExt cx="321469" cy="1307307"/>
          </a:xfrm>
        </p:grpSpPr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3B20A10-B5A6-41E6-A5FA-137F35A37277}"/>
                </a:ext>
              </a:extLst>
            </p:cNvPr>
            <p:cNvCxnSpPr/>
            <p:nvPr/>
          </p:nvCxnSpPr>
          <p:spPr>
            <a:xfrm>
              <a:off x="1290638" y="2121693"/>
              <a:ext cx="0" cy="1307307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EF619822-CECF-41CC-9C50-72E88E3D054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85838" y="2695574"/>
              <a:ext cx="321469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Flowchart: Delay 31">
            <a:extLst>
              <a:ext uri="{FF2B5EF4-FFF2-40B4-BE49-F238E27FC236}">
                <a16:creationId xmlns:a16="http://schemas.microsoft.com/office/drawing/2014/main" id="{D84CE182-DAB3-47CB-AE09-021D19DD9F20}"/>
              </a:ext>
            </a:extLst>
          </p:cNvPr>
          <p:cNvSpPr/>
          <p:nvPr/>
        </p:nvSpPr>
        <p:spPr>
          <a:xfrm rot="16200000">
            <a:off x="5617428" y="6164512"/>
            <a:ext cx="652474" cy="878806"/>
          </a:xfrm>
          <a:prstGeom prst="flowChartDelay">
            <a:avLst/>
          </a:prstGeom>
          <a:noFill/>
          <a:ln w="3810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4000" b="1" dirty="0">
                <a:latin typeface="Ageng Sans" pitchFamily="2" charset="0"/>
              </a:rPr>
              <a:t>3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95FEEE7D-7254-4BBF-AB24-E4E4BCDA4F86}"/>
              </a:ext>
            </a:extLst>
          </p:cNvPr>
          <p:cNvGrpSpPr/>
          <p:nvPr/>
        </p:nvGrpSpPr>
        <p:grpSpPr>
          <a:xfrm>
            <a:off x="11404874" y="0"/>
            <a:ext cx="787126" cy="1837679"/>
            <a:chOff x="11262643" y="-17754"/>
            <a:chExt cx="787126" cy="1837679"/>
          </a:xfrm>
        </p:grpSpPr>
        <p:sp>
          <p:nvSpPr>
            <p:cNvPr id="23" name="Arrow: Pentagon 22">
              <a:extLst>
                <a:ext uri="{FF2B5EF4-FFF2-40B4-BE49-F238E27FC236}">
                  <a16:creationId xmlns:a16="http://schemas.microsoft.com/office/drawing/2014/main" id="{3DFBDCE7-48EB-4538-8E84-4ABF76A753BE}"/>
                </a:ext>
              </a:extLst>
            </p:cNvPr>
            <p:cNvSpPr/>
            <p:nvPr/>
          </p:nvSpPr>
          <p:spPr>
            <a:xfrm rot="5400000">
              <a:off x="10735979" y="508910"/>
              <a:ext cx="1837679" cy="784352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W" dirty="0"/>
            </a:p>
          </p:txBody>
        </p:sp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2960E94A-DBE6-4C69-8498-1346C049AC1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67161" y="977021"/>
              <a:ext cx="782608" cy="234783"/>
            </a:xfrm>
            <a:prstGeom prst="rect">
              <a:avLst/>
            </a:prstGeom>
          </p:spPr>
        </p:pic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689973FC-4014-4929-9BFE-C7717E8322B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62644" y="230820"/>
              <a:ext cx="784351" cy="35510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34375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FB55F61-EEA0-474F-BF11-850836483C95}"/>
              </a:ext>
            </a:extLst>
          </p:cNvPr>
          <p:cNvCxnSpPr>
            <a:cxnSpLocks/>
          </p:cNvCxnSpPr>
          <p:nvPr/>
        </p:nvCxnSpPr>
        <p:spPr>
          <a:xfrm>
            <a:off x="390525" y="0"/>
            <a:ext cx="0" cy="685800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C3DFD860-9921-47D4-BBE1-6499ECDCAA6F}"/>
              </a:ext>
            </a:extLst>
          </p:cNvPr>
          <p:cNvSpPr txBox="1"/>
          <p:nvPr/>
        </p:nvSpPr>
        <p:spPr>
          <a:xfrm>
            <a:off x="599810" y="11266"/>
            <a:ext cx="10658475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chemeClr val="bg1"/>
                </a:solidFill>
                <a:latin typeface="Baamini" pitchFamily="2" charset="0"/>
              </a:rPr>
              <a:t>ehd</a:t>
            </a:r>
            <a:r>
              <a:rPr lang="en-US" sz="3600" dirty="0">
                <a:solidFill>
                  <a:schemeClr val="bg1"/>
                </a:solidFill>
                <a:latin typeface="Baamini" pitchFamily="2" charset="0"/>
              </a:rPr>
              <a:t>; ,</a:t>
            </a:r>
            <a:r>
              <a:rPr lang="en-US" sz="3600" dirty="0" err="1">
                <a:solidFill>
                  <a:schemeClr val="bg1"/>
                </a:solidFill>
                <a:latin typeface="Baamini" pitchFamily="2" charset="0"/>
              </a:rPr>
              <a:t>g;NghJ</a:t>
            </a:r>
            <a:r>
              <a:rPr lang="en-US" sz="3600" dirty="0">
                <a:solidFill>
                  <a:schemeClr val="bg1"/>
                </a:solidFill>
                <a:latin typeface="Baamini" pitchFamily="2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Baamini" pitchFamily="2" charset="0"/>
              </a:rPr>
              <a:t>fsj;jpy</a:t>
            </a:r>
            <a:r>
              <a:rPr lang="en-US" sz="3600" dirty="0">
                <a:solidFill>
                  <a:schemeClr val="bg1"/>
                </a:solidFill>
                <a:latin typeface="Baamini" pitchFamily="2" charset="0"/>
              </a:rPr>
              <a:t>; </a:t>
            </a:r>
            <a:r>
              <a:rPr lang="en-US" sz="3600" dirty="0" err="1">
                <a:solidFill>
                  <a:schemeClr val="bg1"/>
                </a:solidFill>
                <a:latin typeface="Baamini" pitchFamily="2" charset="0"/>
              </a:rPr>
              <a:t>epw;fpNwd</a:t>
            </a:r>
            <a:r>
              <a:rPr lang="en-US" sz="3600" dirty="0">
                <a:solidFill>
                  <a:schemeClr val="bg1"/>
                </a:solidFill>
                <a:latin typeface="Baamini" pitchFamily="2" charset="0"/>
              </a:rPr>
              <a:t>;&gt; </a:t>
            </a:r>
            <a:r>
              <a:rPr lang="en-US" sz="3600" dirty="0" err="1">
                <a:solidFill>
                  <a:schemeClr val="bg1"/>
                </a:solidFill>
                <a:latin typeface="Baamini" pitchFamily="2" charset="0"/>
              </a:rPr>
              <a:t>Rthu</a:t>
            </a:r>
            <a:r>
              <a:rPr lang="en-US" sz="3600" dirty="0">
                <a:solidFill>
                  <a:schemeClr val="bg1"/>
                </a:solidFill>
                <a:latin typeface="Baamini" pitchFamily="2" charset="0"/>
              </a:rPr>
              <a:t>~;</a:t>
            </a:r>
            <a:r>
              <a:rPr lang="en-US" sz="3600" dirty="0" err="1">
                <a:solidFill>
                  <a:schemeClr val="bg1"/>
                </a:solidFill>
                <a:latin typeface="Baamini" pitchFamily="2" charset="0"/>
              </a:rPr>
              <a:t>akhd</a:t>
            </a:r>
            <a:r>
              <a:rPr lang="en-US" sz="3600" dirty="0">
                <a:solidFill>
                  <a:schemeClr val="bg1"/>
                </a:solidFill>
                <a:latin typeface="Baamini" pitchFamily="2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Baamini" pitchFamily="2" charset="0"/>
              </a:rPr>
              <a:t>rk;gtk</a:t>
            </a:r>
            <a:r>
              <a:rPr lang="en-US" sz="4000" dirty="0">
                <a:solidFill>
                  <a:schemeClr val="bg1"/>
                </a:solidFill>
                <a:latin typeface="Baamini" pitchFamily="2" charset="0"/>
              </a:rPr>
              <a:t>; </a:t>
            </a:r>
            <a:r>
              <a:rPr lang="en-US" sz="4000" dirty="0" err="1">
                <a:solidFill>
                  <a:schemeClr val="bg1"/>
                </a:solidFill>
                <a:latin typeface="Baamini" pitchFamily="2" charset="0"/>
              </a:rPr>
              <a:t>xd;iwf</a:t>
            </a:r>
            <a:r>
              <a:rPr lang="en-US" sz="4000" dirty="0">
                <a:solidFill>
                  <a:schemeClr val="bg1"/>
                </a:solidFill>
                <a:latin typeface="Baamini" pitchFamily="2" charset="0"/>
              </a:rPr>
              <a:t>; </a:t>
            </a:r>
            <a:r>
              <a:rPr lang="en-US" sz="4000" dirty="0" err="1">
                <a:solidFill>
                  <a:schemeClr val="bg1"/>
                </a:solidFill>
                <a:latin typeface="Baamini" pitchFamily="2" charset="0"/>
              </a:rPr>
              <a:t>fhz;fpNwd</a:t>
            </a:r>
            <a:r>
              <a:rPr lang="en-US" sz="4000" dirty="0">
                <a:solidFill>
                  <a:schemeClr val="bg1"/>
                </a:solidFill>
                <a:latin typeface="Baamini" pitchFamily="2" charset="0"/>
              </a:rPr>
              <a:t>;:</a:t>
            </a:r>
            <a:endParaRPr lang="en-US" sz="3600" dirty="0">
              <a:solidFill>
                <a:schemeClr val="bg1"/>
              </a:solidFill>
              <a:latin typeface="Ageng Sans" pitchFamily="2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090C057-DBEF-4E2E-A2AB-6827F2323BF9}"/>
              </a:ext>
            </a:extLst>
          </p:cNvPr>
          <p:cNvSpPr txBox="1"/>
          <p:nvPr/>
        </p:nvSpPr>
        <p:spPr>
          <a:xfrm>
            <a:off x="4057780" y="894809"/>
            <a:ext cx="37339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400" b="1">
                <a:solidFill>
                  <a:schemeClr val="bg1"/>
                </a:solidFill>
                <a:latin typeface="Ageng Sans" pitchFamily="2" charset="0"/>
              </a:defRPr>
            </a:lvl1pPr>
          </a:lstStyle>
          <a:p>
            <a:r>
              <a:rPr lang="en-US" sz="4000" b="0" dirty="0" err="1">
                <a:latin typeface="Baamini" pitchFamily="2" charset="0"/>
              </a:rPr>
              <a:t>mJ</a:t>
            </a:r>
            <a:r>
              <a:rPr lang="en-US" sz="4000" b="0" dirty="0">
                <a:latin typeface="Baamini" pitchFamily="2" charset="0"/>
              </a:rPr>
              <a:t> </a:t>
            </a:r>
            <a:r>
              <a:rPr lang="en-US" sz="4000" b="0" dirty="0" err="1">
                <a:latin typeface="Baamini" pitchFamily="2" charset="0"/>
              </a:rPr>
              <a:t>xU</a:t>
            </a:r>
            <a:r>
              <a:rPr lang="en-US" sz="5400" b="0" dirty="0"/>
              <a:t> </a:t>
            </a:r>
            <a:r>
              <a:rPr lang="en-US" sz="4000" dirty="0" err="1">
                <a:solidFill>
                  <a:schemeClr val="accent4"/>
                </a:solidFill>
                <a:latin typeface="Baamini" pitchFamily="2" charset="0"/>
              </a:rPr>
              <a:t>fij</a:t>
            </a:r>
            <a:r>
              <a:rPr lang="en-US" sz="4000" dirty="0">
                <a:latin typeface="Baamini" pitchFamily="2" charset="0"/>
              </a:rPr>
              <a:t>!!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9ED6A12-CE6B-478D-8B34-04F915B04A24}"/>
              </a:ext>
            </a:extLst>
          </p:cNvPr>
          <p:cNvSpPr/>
          <p:nvPr/>
        </p:nvSpPr>
        <p:spPr>
          <a:xfrm>
            <a:off x="-129897" y="3236774"/>
            <a:ext cx="1147762" cy="1147762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latin typeface="Ageng Sans" pitchFamily="2" charset="0"/>
              </a:rPr>
              <a:t>2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C6D7F70-3E73-4618-9D91-D7C7537AA935}"/>
              </a:ext>
            </a:extLst>
          </p:cNvPr>
          <p:cNvSpPr/>
          <p:nvPr/>
        </p:nvSpPr>
        <p:spPr>
          <a:xfrm>
            <a:off x="-129778" y="1877388"/>
            <a:ext cx="1147762" cy="1147762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latin typeface="Ageng Sans" pitchFamily="2" charset="0"/>
              </a:rPr>
              <a:t>1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A530AAB-DBF6-44C7-82C6-C5EE0054504B}"/>
              </a:ext>
            </a:extLst>
          </p:cNvPr>
          <p:cNvSpPr/>
          <p:nvPr/>
        </p:nvSpPr>
        <p:spPr>
          <a:xfrm>
            <a:off x="-129897" y="5242169"/>
            <a:ext cx="1147762" cy="1147762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latin typeface="Ageng Sans" pitchFamily="2" charset="0"/>
              </a:rPr>
              <a:t>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95892EE-95CB-49B5-8F1A-CB82F31E6264}"/>
              </a:ext>
            </a:extLst>
          </p:cNvPr>
          <p:cNvSpPr txBox="1"/>
          <p:nvPr/>
        </p:nvSpPr>
        <p:spPr>
          <a:xfrm>
            <a:off x="1339453" y="1922081"/>
            <a:ext cx="103917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cldbahf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cq;fSila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newpg;gLj;JeUld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;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njhlu;Gnfhs;Sq;fs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;.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mJ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xU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rpwe;j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fijah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vdf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;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NfSq;fs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;. Mk;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vd;why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;&gt;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mjid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vt;thW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glk;gpbg;gJ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vd;gJ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gw;wpa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mtupd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;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topfhl;liyg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;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ngw;Wf;nfhs;Sq;fs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;. </a:t>
            </a:r>
            <a:endParaRPr lang="en-US" sz="2400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6CCA302-8FD9-4245-A6D2-BED61862E3E1}"/>
              </a:ext>
            </a:extLst>
          </p:cNvPr>
          <p:cNvSpPr txBox="1"/>
          <p:nvPr/>
        </p:nvSpPr>
        <p:spPr>
          <a:xfrm>
            <a:off x="1339453" y="5189602"/>
            <a:ext cx="106986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cq;fSila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fijahdJ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ciuahly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;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epfo;r;rp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kw;Wk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;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my;yJ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iVoice.lk</a:t>
            </a:r>
            <a:r>
              <a:rPr lang="en-US" sz="2000" dirty="0">
                <a:solidFill>
                  <a:schemeClr val="bg1"/>
                </a:solidFill>
                <a:latin typeface="Gill Sans MT" panose="020B0502020104020203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cl;gl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SDJF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 ,d;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Clfj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;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jsq;fspYk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;&gt; 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SDJF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 ,d; 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Tube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miytupir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kw;Wk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;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KfE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}y;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gf;fk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;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vd;gtw;wpYk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;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ntspaplg;gLk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;. </a:t>
            </a:r>
            <a:endParaRPr lang="en-US" sz="2400" dirty="0">
              <a:solidFill>
                <a:schemeClr val="bg1"/>
              </a:solidFill>
              <a:latin typeface="Gill Sans MT" panose="020B05020201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mit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NjhjhdthW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gpujhd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njhiyf;fhl;rp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miytupirfspYk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; </a:t>
            </a:r>
            <a:r>
              <a:rPr lang="en-US" sz="2000" dirty="0" err="1">
                <a:solidFill>
                  <a:schemeClr val="bg1"/>
                </a:solidFill>
                <a:latin typeface="Baamini" pitchFamily="2" charset="0"/>
              </a:rPr>
              <a:t>xspgug;gg;gLk</a:t>
            </a:r>
            <a:r>
              <a:rPr lang="en-US" sz="2000" dirty="0">
                <a:solidFill>
                  <a:schemeClr val="bg1"/>
                </a:solidFill>
                <a:latin typeface="Baamini" pitchFamily="2" charset="0"/>
              </a:rPr>
              <a:t>;.</a:t>
            </a:r>
            <a:endParaRPr lang="en-US" sz="2400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656A4D2-3766-4A6D-A908-A8C6DE6374C7}"/>
              </a:ext>
            </a:extLst>
          </p:cNvPr>
          <p:cNvSpPr txBox="1"/>
          <p:nvPr/>
        </p:nvSpPr>
        <p:spPr>
          <a:xfrm>
            <a:off x="1466849" y="3151101"/>
            <a:ext cx="10725151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285750" indent="-2857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en-US" sz="2000" dirty="0" err="1">
                <a:latin typeface="Baamini" pitchFamily="2" charset="0"/>
              </a:rPr>
              <a:t>newpg;gLj;Jeupd</a:t>
            </a:r>
            <a:r>
              <a:rPr lang="en-US" sz="2000" dirty="0">
                <a:latin typeface="Baamini" pitchFamily="2" charset="0"/>
              </a:rPr>
              <a:t>; </a:t>
            </a:r>
            <a:r>
              <a:rPr lang="en-US" sz="2000" dirty="0" err="1">
                <a:latin typeface="Baamini" pitchFamily="2" charset="0"/>
              </a:rPr>
              <a:t>mwpTiuf;fikthf</a:t>
            </a:r>
            <a:r>
              <a:rPr lang="en-US" sz="2000" dirty="0">
                <a:latin typeface="Baamini" pitchFamily="2" charset="0"/>
              </a:rPr>
              <a:t> </a:t>
            </a:r>
            <a:r>
              <a:rPr lang="en-US" sz="2000" dirty="0" err="1">
                <a:latin typeface="Baamini" pitchFamily="2" charset="0"/>
              </a:rPr>
              <a:t>mf;fijiag</a:t>
            </a:r>
            <a:r>
              <a:rPr lang="en-US" sz="2000" dirty="0">
                <a:latin typeface="Baamini" pitchFamily="2" charset="0"/>
              </a:rPr>
              <a:t>; </a:t>
            </a:r>
            <a:r>
              <a:rPr lang="en-US" sz="2000" dirty="0" err="1">
                <a:latin typeface="Baamini" pitchFamily="2" charset="0"/>
              </a:rPr>
              <a:t>glk;gpbAq;fs</a:t>
            </a:r>
            <a:r>
              <a:rPr lang="en-US" sz="2000" dirty="0">
                <a:latin typeface="Baamini" pitchFamily="2" charset="0"/>
              </a:rPr>
              <a:t>;. </a:t>
            </a:r>
          </a:p>
          <a:p>
            <a:r>
              <a:rPr lang="en-US" sz="2000" dirty="0" err="1">
                <a:latin typeface="Baamini" pitchFamily="2" charset="0"/>
              </a:rPr>
              <a:t>xU</a:t>
            </a:r>
            <a:r>
              <a:rPr lang="en-US" sz="2000" dirty="0">
                <a:latin typeface="Baamini" pitchFamily="2" charset="0"/>
              </a:rPr>
              <a:t> </a:t>
            </a:r>
            <a:r>
              <a:rPr lang="en-US" sz="2000" dirty="0" err="1">
                <a:latin typeface="Baamini" pitchFamily="2" charset="0"/>
              </a:rPr>
              <a:t>thuj;jpDs</a:t>
            </a:r>
            <a:r>
              <a:rPr lang="en-US" sz="2000" dirty="0">
                <a:latin typeface="Baamini" pitchFamily="2" charset="0"/>
              </a:rPr>
              <a:t>;&gt;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KineMaster</a:t>
            </a:r>
            <a:r>
              <a:rPr lang="en-US" sz="2000" dirty="0">
                <a:latin typeface="Baamini" pitchFamily="2" charset="0"/>
              </a:rPr>
              <a:t> Ig; </a:t>
            </a:r>
            <a:r>
              <a:rPr lang="en-US" sz="2000" dirty="0" err="1">
                <a:latin typeface="Baamini" pitchFamily="2" charset="0"/>
              </a:rPr>
              <a:t>gad;gLj;jp</a:t>
            </a:r>
            <a:r>
              <a:rPr lang="en-US" sz="2000" dirty="0">
                <a:latin typeface="Baamini" pitchFamily="2" charset="0"/>
              </a:rPr>
              <a:t> </a:t>
            </a:r>
            <a:r>
              <a:rPr lang="en-US" sz="2000" dirty="0" err="1">
                <a:latin typeface="Baamini" pitchFamily="2" charset="0"/>
              </a:rPr>
              <a:t>mjidr</a:t>
            </a:r>
            <a:r>
              <a:rPr lang="en-US" sz="2000" dirty="0">
                <a:latin typeface="Baamini" pitchFamily="2" charset="0"/>
              </a:rPr>
              <a:t>; </a:t>
            </a:r>
            <a:r>
              <a:rPr lang="en-US" sz="2000" dirty="0" err="1">
                <a:latin typeface="Baamini" pitchFamily="2" charset="0"/>
              </a:rPr>
              <a:t>nrk;ikg;gLj;jp</a:t>
            </a:r>
            <a:r>
              <a:rPr lang="en-US" sz="2000" dirty="0">
                <a:latin typeface="Baamini" pitchFamily="2" charset="0"/>
              </a:rPr>
              <a:t>&gt; </a:t>
            </a:r>
            <a:r>
              <a:rPr lang="en-US" sz="2000" dirty="0" err="1">
                <a:latin typeface="Baamini" pitchFamily="2" charset="0"/>
              </a:rPr>
              <a:t>vLj;Jiug;Gf;fs</a:t>
            </a:r>
            <a:r>
              <a:rPr lang="en-US" sz="2000" dirty="0">
                <a:latin typeface="Baamini" pitchFamily="2" charset="0"/>
              </a:rPr>
              <a:t>; (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narrations</a:t>
            </a:r>
            <a:r>
              <a:rPr lang="en-US" sz="2000" dirty="0">
                <a:latin typeface="Baamini" pitchFamily="2" charset="0"/>
              </a:rPr>
              <a:t>)&gt;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 tags, intro/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extro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cards </a:t>
            </a:r>
            <a:r>
              <a:rPr lang="en-US" sz="2000" dirty="0" err="1">
                <a:latin typeface="Baamini" pitchFamily="2" charset="0"/>
              </a:rPr>
              <a:t>vd;gtw;iwr</a:t>
            </a:r>
            <a:r>
              <a:rPr lang="en-US" sz="2000" dirty="0">
                <a:latin typeface="Baamini" pitchFamily="2" charset="0"/>
              </a:rPr>
              <a:t>; </a:t>
            </a:r>
            <a:r>
              <a:rPr lang="en-US" sz="2000" dirty="0" err="1">
                <a:latin typeface="Baamini" pitchFamily="2" charset="0"/>
              </a:rPr>
              <a:t>Nru;f;fTk</a:t>
            </a:r>
            <a:r>
              <a:rPr lang="en-US" sz="2000" dirty="0">
                <a:latin typeface="Baamini" pitchFamily="2" charset="0"/>
              </a:rPr>
              <a:t>;. </a:t>
            </a:r>
            <a:r>
              <a:rPr lang="en-US" sz="2000" dirty="0" err="1">
                <a:latin typeface="Baamini" pitchFamily="2" charset="0"/>
              </a:rPr>
              <a:t>cq;fs</a:t>
            </a:r>
            <a:r>
              <a:rPr lang="en-US" sz="2000" dirty="0">
                <a:latin typeface="Baamini" pitchFamily="2" charset="0"/>
              </a:rPr>
              <a:t>; </a:t>
            </a:r>
            <a:r>
              <a:rPr lang="en-US" sz="2000" dirty="0" err="1">
                <a:latin typeface="Baamini" pitchFamily="2" charset="0"/>
              </a:rPr>
              <a:t>newpg;gLj;Jeuplk</a:t>
            </a:r>
            <a:r>
              <a:rPr lang="en-US" sz="2000" dirty="0">
                <a:latin typeface="Baamini" pitchFamily="2" charset="0"/>
              </a:rPr>
              <a:t>; ,</a:t>
            </a:r>
            <a:r>
              <a:rPr lang="en-US" sz="2000" dirty="0" err="1">
                <a:latin typeface="Baamini" pitchFamily="2" charset="0"/>
              </a:rPr>
              <a:t>Ue;J</a:t>
            </a:r>
            <a:r>
              <a:rPr lang="en-US" sz="2000" dirty="0">
                <a:latin typeface="Baamini" pitchFamily="2" charset="0"/>
              </a:rPr>
              <a:t> </a:t>
            </a:r>
            <a:r>
              <a:rPr lang="en-US" sz="2000" dirty="0" err="1">
                <a:latin typeface="Baamini" pitchFamily="2" charset="0"/>
              </a:rPr>
              <a:t>xOq;FKiwahd</a:t>
            </a:r>
            <a:r>
              <a:rPr lang="en-US" sz="2000" dirty="0">
                <a:latin typeface="Baamini" pitchFamily="2" charset="0"/>
              </a:rPr>
              <a:t> </a:t>
            </a:r>
            <a:r>
              <a:rPr lang="en-US" sz="2000" dirty="0" err="1">
                <a:latin typeface="Baamini" pitchFamily="2" charset="0"/>
              </a:rPr>
              <a:t>topfhl;liyg</a:t>
            </a:r>
            <a:r>
              <a:rPr lang="en-US" sz="2000" dirty="0">
                <a:latin typeface="Baamini" pitchFamily="2" charset="0"/>
              </a:rPr>
              <a:t>; </a:t>
            </a:r>
            <a:r>
              <a:rPr lang="en-US" sz="2000" dirty="0" err="1">
                <a:latin typeface="Baamini" pitchFamily="2" charset="0"/>
              </a:rPr>
              <a:t>ngw;Wf;nfhs;sTk</a:t>
            </a:r>
            <a:r>
              <a:rPr lang="en-US" sz="2000" dirty="0">
                <a:latin typeface="Baamini" pitchFamily="2" charset="0"/>
              </a:rPr>
              <a:t>;.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MoJo</a:t>
            </a:r>
            <a:r>
              <a:rPr lang="en-US" sz="2000" dirty="0">
                <a:latin typeface="Baamini" pitchFamily="2" charset="0"/>
              </a:rPr>
              <a:t> </a:t>
            </a:r>
            <a:r>
              <a:rPr lang="en-US" sz="2000" dirty="0" err="1">
                <a:latin typeface="Baamini" pitchFamily="2" charset="0"/>
              </a:rPr>
              <a:t>MdJ</a:t>
            </a:r>
            <a:r>
              <a:rPr lang="en-US" sz="2000" dirty="0">
                <a:latin typeface="Baamini" pitchFamily="2" charset="0"/>
              </a:rPr>
              <a:t>&gt; 1 </a:t>
            </a:r>
            <a:r>
              <a:rPr lang="en-US" sz="2000" dirty="0" err="1">
                <a:latin typeface="Baamini" pitchFamily="2" charset="0"/>
              </a:rPr>
              <a:t>njhlf;fk</a:t>
            </a:r>
            <a:r>
              <a:rPr lang="en-US" sz="2000" dirty="0">
                <a:latin typeface="Baamini" pitchFamily="2" charset="0"/>
              </a:rPr>
              <a:t>; 3 </a:t>
            </a:r>
            <a:r>
              <a:rPr lang="en-US" sz="2000" dirty="0" err="1">
                <a:latin typeface="Baamini" pitchFamily="2" charset="0"/>
              </a:rPr>
              <a:t>epkplq;fSf;F</a:t>
            </a:r>
            <a:r>
              <a:rPr lang="en-US" sz="2000" dirty="0">
                <a:latin typeface="Baamini" pitchFamily="2" charset="0"/>
              </a:rPr>
              <a:t> </a:t>
            </a:r>
            <a:r>
              <a:rPr lang="en-US" sz="2000" dirty="0" err="1">
                <a:latin typeface="Baamini" pitchFamily="2" charset="0"/>
              </a:rPr>
              <a:t>cl;gl;ljhf</a:t>
            </a:r>
            <a:r>
              <a:rPr lang="en-US" sz="2000" dirty="0">
                <a:latin typeface="Baamini" pitchFamily="2" charset="0"/>
              </a:rPr>
              <a:t> ,</a:t>
            </a:r>
            <a:r>
              <a:rPr lang="en-US" sz="2000" dirty="0" err="1">
                <a:latin typeface="Baamini" pitchFamily="2" charset="0"/>
              </a:rPr>
              <a:t>Uj;jy</a:t>
            </a:r>
            <a:r>
              <a:rPr lang="en-US" sz="2000" dirty="0">
                <a:latin typeface="Baamini" pitchFamily="2" charset="0"/>
              </a:rPr>
              <a:t>; </a:t>
            </a:r>
            <a:r>
              <a:rPr lang="en-US" sz="2000" dirty="0" err="1">
                <a:latin typeface="Baamini" pitchFamily="2" charset="0"/>
              </a:rPr>
              <a:t>Ntz;Lk</a:t>
            </a:r>
            <a:r>
              <a:rPr lang="en-US" sz="2000" dirty="0">
                <a:latin typeface="Baamini" pitchFamily="2" charset="0"/>
              </a:rPr>
              <a:t>;. </a:t>
            </a:r>
            <a:endParaRPr lang="en-US" sz="2400" dirty="0"/>
          </a:p>
          <a:p>
            <a:r>
              <a:rPr lang="en-US" sz="2000" dirty="0" err="1">
                <a:latin typeface="Baamini" pitchFamily="2" charset="0"/>
              </a:rPr>
              <a:t>fijia</a:t>
            </a:r>
            <a:r>
              <a:rPr lang="en-US" sz="2400" dirty="0"/>
              <a:t> </a:t>
            </a:r>
            <a:r>
              <a:rPr lang="en-US" sz="2000" dirty="0">
                <a:hlinkClick r:id="rId2"/>
              </a:rPr>
              <a:t>mediacorpwatch@gmail.com</a:t>
            </a:r>
            <a:r>
              <a:rPr lang="en-US" sz="2400" dirty="0"/>
              <a:t> </a:t>
            </a:r>
            <a:r>
              <a:rPr lang="en-US" sz="2000" dirty="0" err="1">
                <a:latin typeface="Baamini" pitchFamily="2" charset="0"/>
              </a:rPr>
              <a:t>vd;Dk</a:t>
            </a:r>
            <a:r>
              <a:rPr lang="en-US" sz="2000" dirty="0">
                <a:latin typeface="Baamini" pitchFamily="2" charset="0"/>
              </a:rPr>
              <a:t>; </a:t>
            </a:r>
            <a:r>
              <a:rPr lang="en-US" sz="2000" dirty="0" err="1">
                <a:latin typeface="Baamini" pitchFamily="2" charset="0"/>
              </a:rPr>
              <a:t>Kftupf;F</a:t>
            </a:r>
            <a:r>
              <a:rPr lang="en-US" sz="2000" dirty="0">
                <a:latin typeface="Baamini" pitchFamily="2" charset="0"/>
              </a:rPr>
              <a:t> </a:t>
            </a:r>
            <a:r>
              <a:rPr lang="en-US" sz="2000" dirty="0" err="1">
                <a:latin typeface="Baamini" pitchFamily="2" charset="0"/>
              </a:rPr>
              <a:t>mDg;Gq;fs</a:t>
            </a:r>
            <a:r>
              <a:rPr lang="en-US" sz="2000" dirty="0">
                <a:latin typeface="Baamini" pitchFamily="2" charset="0"/>
              </a:rPr>
              <a:t>;. </a:t>
            </a:r>
            <a:endParaRPr lang="en-US" sz="2400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921869B-BE93-427F-BD8E-29D9D0C03143}"/>
              </a:ext>
            </a:extLst>
          </p:cNvPr>
          <p:cNvGrpSpPr/>
          <p:nvPr/>
        </p:nvGrpSpPr>
        <p:grpSpPr>
          <a:xfrm>
            <a:off x="1017984" y="5308218"/>
            <a:ext cx="321469" cy="1015663"/>
            <a:chOff x="985838" y="2121693"/>
            <a:chExt cx="321469" cy="1307307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CBBB19B4-AA01-4187-B8E4-45F8C7118F65}"/>
                </a:ext>
              </a:extLst>
            </p:cNvPr>
            <p:cNvCxnSpPr/>
            <p:nvPr/>
          </p:nvCxnSpPr>
          <p:spPr>
            <a:xfrm>
              <a:off x="1290638" y="2121693"/>
              <a:ext cx="0" cy="1307307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7973B709-29FB-4347-B0DB-4FA23A93191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85838" y="2695574"/>
              <a:ext cx="321469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F313FC4E-A2DB-44CD-93BF-09DE65E1B4D0}"/>
              </a:ext>
            </a:extLst>
          </p:cNvPr>
          <p:cNvGrpSpPr/>
          <p:nvPr/>
        </p:nvGrpSpPr>
        <p:grpSpPr>
          <a:xfrm>
            <a:off x="1017984" y="1984058"/>
            <a:ext cx="321469" cy="1015663"/>
            <a:chOff x="985838" y="2121693"/>
            <a:chExt cx="321469" cy="1307307"/>
          </a:xfrm>
        </p:grpSpPr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C1F8BA34-F413-4AAF-872A-00C6FDF37054}"/>
                </a:ext>
              </a:extLst>
            </p:cNvPr>
            <p:cNvCxnSpPr/>
            <p:nvPr/>
          </p:nvCxnSpPr>
          <p:spPr>
            <a:xfrm>
              <a:off x="1290638" y="2121693"/>
              <a:ext cx="0" cy="1307307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6C127C91-B13A-49EE-8151-D9B02E53F63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85838" y="2695574"/>
              <a:ext cx="321469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AFC5A823-974F-4B0A-80FE-58F0E6E1DEF4}"/>
              </a:ext>
            </a:extLst>
          </p:cNvPr>
          <p:cNvGrpSpPr/>
          <p:nvPr/>
        </p:nvGrpSpPr>
        <p:grpSpPr>
          <a:xfrm>
            <a:off x="1021704" y="3260131"/>
            <a:ext cx="321469" cy="1184283"/>
            <a:chOff x="985838" y="2121693"/>
            <a:chExt cx="321469" cy="1307307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74D4BDB6-1563-48CD-83F4-A1906A3CCC07}"/>
                </a:ext>
              </a:extLst>
            </p:cNvPr>
            <p:cNvCxnSpPr/>
            <p:nvPr/>
          </p:nvCxnSpPr>
          <p:spPr>
            <a:xfrm>
              <a:off x="1290638" y="2121693"/>
              <a:ext cx="0" cy="1307307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F7A2460F-14C3-445D-BAB5-24C751F1B7E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85838" y="2695574"/>
              <a:ext cx="321469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Flowchart: Delay 26">
            <a:extLst>
              <a:ext uri="{FF2B5EF4-FFF2-40B4-BE49-F238E27FC236}">
                <a16:creationId xmlns:a16="http://schemas.microsoft.com/office/drawing/2014/main" id="{27DFC9C6-72C9-4A7F-9559-A57679BB8FFD}"/>
              </a:ext>
            </a:extLst>
          </p:cNvPr>
          <p:cNvSpPr/>
          <p:nvPr/>
        </p:nvSpPr>
        <p:spPr>
          <a:xfrm rot="16200000">
            <a:off x="11341953" y="6149510"/>
            <a:ext cx="652474" cy="878806"/>
          </a:xfrm>
          <a:prstGeom prst="flowChartDelay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4000" b="1" dirty="0">
                <a:latin typeface="Ageng Sans" pitchFamily="2" charset="0"/>
              </a:rPr>
              <a:t>4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6E4A658A-B0B2-4EE9-9045-5BF25ABFAF89}"/>
              </a:ext>
            </a:extLst>
          </p:cNvPr>
          <p:cNvGrpSpPr/>
          <p:nvPr/>
        </p:nvGrpSpPr>
        <p:grpSpPr>
          <a:xfrm>
            <a:off x="11253767" y="-17754"/>
            <a:ext cx="787126" cy="1837679"/>
            <a:chOff x="11262643" y="-17754"/>
            <a:chExt cx="787126" cy="1837679"/>
          </a:xfrm>
        </p:grpSpPr>
        <p:sp>
          <p:nvSpPr>
            <p:cNvPr id="33" name="Arrow: Pentagon 32">
              <a:extLst>
                <a:ext uri="{FF2B5EF4-FFF2-40B4-BE49-F238E27FC236}">
                  <a16:creationId xmlns:a16="http://schemas.microsoft.com/office/drawing/2014/main" id="{54EAB38E-2729-4532-A33E-0709DB257D82}"/>
                </a:ext>
              </a:extLst>
            </p:cNvPr>
            <p:cNvSpPr/>
            <p:nvPr/>
          </p:nvSpPr>
          <p:spPr>
            <a:xfrm rot="5400000">
              <a:off x="10735979" y="508910"/>
              <a:ext cx="1837679" cy="784352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W" dirty="0"/>
            </a:p>
          </p:txBody>
        </p:sp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1E1B40D4-AF7C-4FBD-ABC3-BE2114BC3FB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67161" y="977021"/>
              <a:ext cx="782608" cy="234783"/>
            </a:xfrm>
            <a:prstGeom prst="rect">
              <a:avLst/>
            </a:prstGeom>
          </p:spPr>
        </p:pic>
        <p:pic>
          <p:nvPicPr>
            <p:cNvPr id="35" name="Picture 34">
              <a:extLst>
                <a:ext uri="{FF2B5EF4-FFF2-40B4-BE49-F238E27FC236}">
                  <a16:creationId xmlns:a16="http://schemas.microsoft.com/office/drawing/2014/main" id="{DA33F3E5-0BBA-4B5C-A1AF-65A342F6205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62644" y="230820"/>
              <a:ext cx="784351" cy="35510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8059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AE27004-CB10-4AC0-8E0B-69F94C17EB03}"/>
              </a:ext>
            </a:extLst>
          </p:cNvPr>
          <p:cNvCxnSpPr>
            <a:cxnSpLocks/>
          </p:cNvCxnSpPr>
          <p:nvPr/>
        </p:nvCxnSpPr>
        <p:spPr>
          <a:xfrm flipH="1">
            <a:off x="1" y="2085975"/>
            <a:ext cx="12191999" cy="0"/>
          </a:xfrm>
          <a:prstGeom prst="line">
            <a:avLst/>
          </a:prstGeom>
          <a:ln w="571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090C057-DBEF-4E2E-A2AB-6827F2323BF9}"/>
              </a:ext>
            </a:extLst>
          </p:cNvPr>
          <p:cNvSpPr txBox="1"/>
          <p:nvPr/>
        </p:nvSpPr>
        <p:spPr>
          <a:xfrm>
            <a:off x="329708" y="897710"/>
            <a:ext cx="109212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400" b="1">
                <a:solidFill>
                  <a:schemeClr val="bg1"/>
                </a:solidFill>
                <a:latin typeface="Ageng Sans" pitchFamily="2" charset="0"/>
              </a:defRPr>
            </a:lvl1pPr>
          </a:lstStyle>
          <a:p>
            <a:r>
              <a:rPr lang="en-US" dirty="0" err="1">
                <a:latin typeface="Baamini" pitchFamily="2" charset="0"/>
              </a:rPr>
              <a:t>vdf;F</a:t>
            </a:r>
            <a:r>
              <a:rPr lang="en-US" dirty="0">
                <a:latin typeface="Baamini" pitchFamily="2" charset="0"/>
              </a:rPr>
              <a:t> </a:t>
            </a:r>
            <a:r>
              <a:rPr lang="en-US" dirty="0" err="1">
                <a:latin typeface="Baamini" pitchFamily="2" charset="0"/>
              </a:rPr>
              <a:t>vt;thW</a:t>
            </a:r>
            <a:r>
              <a:rPr lang="en-US" dirty="0">
                <a:latin typeface="Baamini" pitchFamily="2" charset="0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Baamini" pitchFamily="2" charset="0"/>
              </a:rPr>
              <a:t>nfhLg;gdT</a:t>
            </a:r>
            <a:r>
              <a:rPr lang="en-US" dirty="0">
                <a:solidFill>
                  <a:schemeClr val="accent4"/>
                </a:solidFill>
                <a:latin typeface="Baamini" pitchFamily="2" charset="0"/>
              </a:rPr>
              <a:t> </a:t>
            </a:r>
            <a:r>
              <a:rPr lang="en-US" dirty="0" err="1">
                <a:latin typeface="Baamini" pitchFamily="2" charset="0"/>
              </a:rPr>
              <a:t>nrYj;jg;gLk</a:t>
            </a:r>
            <a:r>
              <a:rPr lang="en-US" dirty="0">
                <a:latin typeface="Baamini" pitchFamily="2" charset="0"/>
              </a:rPr>
              <a:t>;? </a:t>
            </a:r>
            <a:r>
              <a:rPr lang="en-US" dirty="0">
                <a:solidFill>
                  <a:schemeClr val="accent4"/>
                </a:solidFill>
                <a:latin typeface="Baamini" pitchFamily="2" charset="0"/>
              </a:rPr>
              <a:t> 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5F8524A-58F0-4DC2-9D25-D15D8C19E1A2}"/>
              </a:ext>
            </a:extLst>
          </p:cNvPr>
          <p:cNvSpPr/>
          <p:nvPr/>
        </p:nvSpPr>
        <p:spPr>
          <a:xfrm>
            <a:off x="8696326" y="1771650"/>
            <a:ext cx="652462" cy="652462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Ageng Sans" pitchFamily="2" charset="0"/>
              </a:rPr>
              <a:t>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AE15861-22B0-4DF7-8806-5F9CDEF6BA5B}"/>
              </a:ext>
            </a:extLst>
          </p:cNvPr>
          <p:cNvSpPr txBox="1"/>
          <p:nvPr/>
        </p:nvSpPr>
        <p:spPr>
          <a:xfrm>
            <a:off x="8127207" y="3005895"/>
            <a:ext cx="23304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chemeClr val="bg1"/>
                </a:solidFill>
                <a:latin typeface="Baamini" pitchFamily="2" charset="0"/>
              </a:rPr>
              <a:t>fijfSf;F</a:t>
            </a:r>
            <a:endParaRPr lang="en-US" sz="3200" b="1" dirty="0">
              <a:solidFill>
                <a:schemeClr val="bg1"/>
              </a:solidFill>
              <a:latin typeface="Baamini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F5C517B-0A2F-44AF-8EA9-7C9A261CF8ED}"/>
              </a:ext>
            </a:extLst>
          </p:cNvPr>
          <p:cNvSpPr txBox="1"/>
          <p:nvPr/>
        </p:nvSpPr>
        <p:spPr>
          <a:xfrm>
            <a:off x="998314" y="2419351"/>
            <a:ext cx="4364261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400" b="1">
                <a:solidFill>
                  <a:schemeClr val="bg1"/>
                </a:solidFill>
                <a:latin typeface="Ageng Sans" pitchFamily="2" charset="0"/>
              </a:defRPr>
            </a:lvl1pPr>
          </a:lstStyle>
          <a:p>
            <a:pPr algn="ctr"/>
            <a:r>
              <a:rPr lang="en-US" sz="3200" dirty="0" err="1">
                <a:latin typeface="Baamini" pitchFamily="2" charset="0"/>
              </a:rPr>
              <a:t>nra;jp</a:t>
            </a:r>
            <a:r>
              <a:rPr lang="en-US" sz="3200" dirty="0">
                <a:latin typeface="Baamini" pitchFamily="2" charset="0"/>
              </a:rPr>
              <a:t> ,</a:t>
            </a:r>
            <a:r>
              <a:rPr lang="en-US" sz="3200" dirty="0" err="1">
                <a:latin typeface="Baamini" pitchFamily="2" charset="0"/>
              </a:rPr>
              <a:t>w;iwg;gLj;jy;fSf;F</a:t>
            </a:r>
            <a:r>
              <a:rPr lang="en-US" dirty="0"/>
              <a:t> 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B6C336B-009B-4102-A441-0CD048A4310D}"/>
              </a:ext>
            </a:extLst>
          </p:cNvPr>
          <p:cNvSpPr/>
          <p:nvPr/>
        </p:nvSpPr>
        <p:spPr>
          <a:xfrm>
            <a:off x="2543176" y="1752600"/>
            <a:ext cx="652462" cy="652462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Ageng Sans" pitchFamily="2" charset="0"/>
              </a:rPr>
              <a:t>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55C79E2-5C5C-4C5B-B972-09633EEA280F}"/>
              </a:ext>
            </a:extLst>
          </p:cNvPr>
          <p:cNvSpPr txBox="1"/>
          <p:nvPr/>
        </p:nvSpPr>
        <p:spPr>
          <a:xfrm>
            <a:off x="329708" y="3905110"/>
            <a:ext cx="5174554" cy="1938992"/>
          </a:xfrm>
          <a:prstGeom prst="rect">
            <a:avLst/>
          </a:prstGeom>
          <a:noFill/>
          <a:ln w="38100">
            <a:solidFill>
              <a:schemeClr val="accent4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indent="0" algn="ctr">
              <a:buFont typeface="Arial" panose="020B0604020202020204" pitchFamily="34" charset="0"/>
              <a:buNone/>
              <a:defRPr sz="2800">
                <a:solidFill>
                  <a:schemeClr val="bg1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en-US" sz="2400" dirty="0" err="1">
                <a:latin typeface="Baamini" pitchFamily="2" charset="0"/>
              </a:rPr>
              <a:t>nra;jp</a:t>
            </a:r>
            <a:r>
              <a:rPr lang="en-US" sz="2400" dirty="0">
                <a:latin typeface="Baamini" pitchFamily="2" charset="0"/>
              </a:rPr>
              <a:t> </a:t>
            </a:r>
            <a:r>
              <a:rPr lang="en-US" sz="2400" dirty="0" err="1">
                <a:latin typeface="Baamini" pitchFamily="2" charset="0"/>
              </a:rPr>
              <a:t>Mrpupau</a:t>
            </a:r>
            <a:r>
              <a:rPr lang="en-US" sz="2400" dirty="0">
                <a:latin typeface="Baamini" pitchFamily="2" charset="0"/>
              </a:rPr>
              <a:t>; </a:t>
            </a:r>
            <a:r>
              <a:rPr lang="en-US" sz="2400" dirty="0" err="1">
                <a:latin typeface="Baamini" pitchFamily="2" charset="0"/>
              </a:rPr>
              <a:t>FOtpdhy</a:t>
            </a:r>
            <a:r>
              <a:rPr lang="en-US" sz="2400" dirty="0">
                <a:latin typeface="Baamini" pitchFamily="2" charset="0"/>
              </a:rPr>
              <a:t>; </a:t>
            </a:r>
            <a:r>
              <a:rPr lang="en-US" sz="2400" dirty="0" err="1">
                <a:solidFill>
                  <a:schemeClr val="accent4"/>
                </a:solidFill>
                <a:latin typeface="Baamini" pitchFamily="2" charset="0"/>
              </a:rPr>
              <a:t>mq;fPfupf;fg;gl;L</a:t>
            </a:r>
            <a:r>
              <a:rPr lang="en-US" sz="2400" dirty="0">
                <a:latin typeface="Baamini" pitchFamily="2" charset="0"/>
              </a:rPr>
              <a:t> </a:t>
            </a:r>
            <a:r>
              <a:rPr lang="en-US" sz="2400" dirty="0" err="1">
                <a:latin typeface="Baamini" pitchFamily="2" charset="0"/>
              </a:rPr>
              <a:t>ciuahly</a:t>
            </a:r>
            <a:r>
              <a:rPr lang="en-US" sz="2400" dirty="0">
                <a:latin typeface="Baamini" pitchFamily="2" charset="0"/>
              </a:rPr>
              <a:t>; </a:t>
            </a:r>
            <a:r>
              <a:rPr lang="en-US" sz="2400" dirty="0" err="1">
                <a:latin typeface="Baamini" pitchFamily="2" charset="0"/>
              </a:rPr>
              <a:t>epfo;r;rpapy</a:t>
            </a:r>
            <a:r>
              <a:rPr lang="en-US" sz="2400" dirty="0">
                <a:latin typeface="Baamini" pitchFamily="2" charset="0"/>
              </a:rPr>
              <a:t>; </a:t>
            </a:r>
            <a:r>
              <a:rPr lang="en-US" sz="2400" dirty="0" err="1">
                <a:solidFill>
                  <a:schemeClr val="accent4"/>
                </a:solidFill>
                <a:latin typeface="Baamini" pitchFamily="2" charset="0"/>
              </a:rPr>
              <a:t>xspgug;gg;gl;l</a:t>
            </a:r>
            <a:r>
              <a:rPr lang="en-US" sz="2400" dirty="0">
                <a:latin typeface="Baamini" pitchFamily="2" charset="0"/>
              </a:rPr>
              <a:t> </a:t>
            </a:r>
            <a:r>
              <a:rPr lang="en-US" sz="2400" dirty="0" err="1">
                <a:latin typeface="Baamini" pitchFamily="2" charset="0"/>
              </a:rPr>
              <a:t>xt;nthU</a:t>
            </a:r>
            <a:r>
              <a:rPr lang="en-US" sz="2400" dirty="0">
                <a:latin typeface="Baamini" pitchFamily="2" charset="0"/>
              </a:rPr>
              <a:t> </a:t>
            </a:r>
            <a:r>
              <a:rPr lang="en-US" sz="2400" dirty="0" err="1">
                <a:latin typeface="Baamini" pitchFamily="2" charset="0"/>
              </a:rPr>
              <a:t>nra;jpf;Fk</a:t>
            </a:r>
            <a:r>
              <a:rPr lang="en-US" sz="2400" dirty="0">
                <a:latin typeface="Baamini" pitchFamily="2" charset="0"/>
              </a:rPr>
              <a:t>; </a:t>
            </a:r>
            <a:r>
              <a:rPr lang="en-US" sz="2400" dirty="0" err="1">
                <a:latin typeface="Baamini" pitchFamily="2" charset="0"/>
              </a:rPr>
              <a:t>cq;fSf;F</a:t>
            </a:r>
            <a:r>
              <a:rPr lang="en-US" sz="2400" dirty="0">
                <a:latin typeface="Baamini" pitchFamily="2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latin typeface="Baamini" pitchFamily="2" charset="0"/>
              </a:rPr>
              <a:t>2000 &amp;</a:t>
            </a:r>
            <a:r>
              <a:rPr lang="en-US" sz="2400" b="1" dirty="0" err="1">
                <a:solidFill>
                  <a:srgbClr val="002060"/>
                </a:solidFill>
                <a:latin typeface="Baamini" pitchFamily="2" charset="0"/>
              </a:rPr>
              <a:t>gh</a:t>
            </a:r>
            <a:r>
              <a:rPr lang="en-US" sz="2400" b="1" dirty="0">
                <a:solidFill>
                  <a:srgbClr val="002060"/>
                </a:solidFill>
                <a:latin typeface="Baamini" pitchFamily="2" charset="0"/>
              </a:rPr>
              <a:t> </a:t>
            </a:r>
            <a:r>
              <a:rPr lang="en-US" sz="2400" dirty="0" err="1">
                <a:latin typeface="Baamini" pitchFamily="2" charset="0"/>
              </a:rPr>
              <a:t>nfhLg;gdthfr</a:t>
            </a:r>
            <a:r>
              <a:rPr lang="en-US" sz="2400" dirty="0">
                <a:latin typeface="Baamini" pitchFamily="2" charset="0"/>
              </a:rPr>
              <a:t>; </a:t>
            </a:r>
            <a:r>
              <a:rPr lang="en-US" sz="2400" dirty="0" err="1">
                <a:latin typeface="Baamini" pitchFamily="2" charset="0"/>
              </a:rPr>
              <a:t>nrYj;jg;gLk</a:t>
            </a:r>
            <a:r>
              <a:rPr lang="en-US" sz="2400" dirty="0">
                <a:latin typeface="Baamini" pitchFamily="2" charset="0"/>
              </a:rPr>
              <a:t>;.  </a:t>
            </a:r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AF61548-ED12-4754-89AE-5E863E6E4D0A}"/>
              </a:ext>
            </a:extLst>
          </p:cNvPr>
          <p:cNvSpPr txBox="1"/>
          <p:nvPr/>
        </p:nvSpPr>
        <p:spPr>
          <a:xfrm>
            <a:off x="6383068" y="3905110"/>
            <a:ext cx="5482773" cy="2308324"/>
          </a:xfrm>
          <a:prstGeom prst="rect">
            <a:avLst/>
          </a:prstGeom>
          <a:noFill/>
          <a:ln w="38100">
            <a:solidFill>
              <a:schemeClr val="accent4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285750" indent="-2857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Gill Sans MT" panose="020B0502020104020203" pitchFamily="34" charset="0"/>
              </a:defRPr>
            </a:lvl1pPr>
          </a:lstStyle>
          <a:p>
            <a:pPr marL="0" indent="0" algn="ctr">
              <a:buNone/>
            </a:pPr>
            <a:r>
              <a:rPr lang="en-US" sz="2400" dirty="0" err="1">
                <a:latin typeface="Baamini" pitchFamily="2" charset="0"/>
              </a:rPr>
              <a:t>nra;jp</a:t>
            </a:r>
            <a:r>
              <a:rPr lang="en-US" sz="2400" dirty="0">
                <a:latin typeface="Baamini" pitchFamily="2" charset="0"/>
              </a:rPr>
              <a:t> </a:t>
            </a:r>
            <a:r>
              <a:rPr lang="en-US" sz="2400" dirty="0" err="1">
                <a:latin typeface="Baamini" pitchFamily="2" charset="0"/>
              </a:rPr>
              <a:t>Mrpupau</a:t>
            </a:r>
            <a:r>
              <a:rPr lang="en-US" sz="2400" dirty="0">
                <a:latin typeface="Baamini" pitchFamily="2" charset="0"/>
              </a:rPr>
              <a:t>; </a:t>
            </a:r>
            <a:r>
              <a:rPr lang="en-US" sz="2400" dirty="0" err="1">
                <a:latin typeface="Baamini" pitchFamily="2" charset="0"/>
              </a:rPr>
              <a:t>FOtpdhy</a:t>
            </a:r>
            <a:r>
              <a:rPr lang="en-US" sz="2400" dirty="0">
                <a:latin typeface="Baamini" pitchFamily="2" charset="0"/>
              </a:rPr>
              <a:t>; </a:t>
            </a:r>
            <a:r>
              <a:rPr lang="en-US" sz="2400" dirty="0" err="1">
                <a:solidFill>
                  <a:schemeClr val="accent4"/>
                </a:solidFill>
                <a:latin typeface="Baamini" pitchFamily="2" charset="0"/>
              </a:rPr>
              <a:t>mq;fPfupf;fg;gl;L</a:t>
            </a:r>
            <a:r>
              <a:rPr lang="en-US" sz="2400" dirty="0">
                <a:latin typeface="Baamini" pitchFamily="2" charset="0"/>
              </a:rPr>
              <a:t> </a:t>
            </a:r>
            <a:r>
              <a:rPr lang="en-US" sz="2400" dirty="0" err="1">
                <a:latin typeface="Baamini" pitchFamily="2" charset="0"/>
              </a:rPr>
              <a:t>ciuahly</a:t>
            </a:r>
            <a:r>
              <a:rPr lang="en-US" sz="2400" dirty="0">
                <a:latin typeface="Baamini" pitchFamily="2" charset="0"/>
              </a:rPr>
              <a:t>; </a:t>
            </a:r>
            <a:r>
              <a:rPr lang="en-US" sz="2400" dirty="0" err="1">
                <a:latin typeface="Baamini" pitchFamily="2" charset="0"/>
              </a:rPr>
              <a:t>epfo;r;rpapy</a:t>
            </a:r>
            <a:r>
              <a:rPr lang="en-US" sz="2400" dirty="0">
                <a:latin typeface="Baamini" pitchFamily="2" charset="0"/>
              </a:rPr>
              <a:t>;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/SDJF </a:t>
            </a:r>
            <a:r>
              <a:rPr lang="en-US" sz="2400" dirty="0">
                <a:latin typeface="Baamini" pitchFamily="2" charset="0"/>
              </a:rPr>
              <a:t>,d; </a:t>
            </a:r>
            <a:r>
              <a:rPr lang="en-US" sz="2400" dirty="0" err="1">
                <a:latin typeface="Baamini" pitchFamily="2" charset="0"/>
              </a:rPr>
              <a:t>NtW</a:t>
            </a:r>
            <a:r>
              <a:rPr lang="en-US" sz="2400" dirty="0">
                <a:latin typeface="Baamini" pitchFamily="2" charset="0"/>
              </a:rPr>
              <a:t> </a:t>
            </a:r>
            <a:r>
              <a:rPr lang="en-US" sz="2400" dirty="0" err="1">
                <a:latin typeface="Baamini" pitchFamily="2" charset="0"/>
              </a:rPr>
              <a:t>jsq;fspy</a:t>
            </a:r>
            <a:r>
              <a:rPr lang="en-US" sz="2400" dirty="0">
                <a:latin typeface="Baamini" pitchFamily="2" charset="0"/>
              </a:rPr>
              <a:t>; </a:t>
            </a:r>
            <a:r>
              <a:rPr lang="en-US" sz="2400" dirty="0" err="1">
                <a:solidFill>
                  <a:schemeClr val="accent4"/>
                </a:solidFill>
                <a:latin typeface="Baamini" pitchFamily="2" charset="0"/>
              </a:rPr>
              <a:t>xspgug;gg;gl;l</a:t>
            </a:r>
            <a:r>
              <a:rPr lang="en-US" sz="2400" dirty="0">
                <a:latin typeface="Baamini" pitchFamily="2" charset="0"/>
              </a:rPr>
              <a:t> </a:t>
            </a:r>
            <a:r>
              <a:rPr lang="en-US" sz="2400" dirty="0" err="1">
                <a:latin typeface="Baamini" pitchFamily="2" charset="0"/>
              </a:rPr>
              <a:t>xt;nthU</a:t>
            </a:r>
            <a:r>
              <a:rPr lang="en-US" sz="2400" dirty="0">
                <a:latin typeface="Baamini" pitchFamily="2" charset="0"/>
              </a:rPr>
              <a:t> </a:t>
            </a:r>
            <a:r>
              <a:rPr lang="en-US" sz="2400" dirty="0" err="1">
                <a:latin typeface="Baamini" pitchFamily="2" charset="0"/>
              </a:rPr>
              <a:t>fijf;Fk</a:t>
            </a:r>
            <a:r>
              <a:rPr lang="en-US" sz="2400" dirty="0">
                <a:latin typeface="Baamini" pitchFamily="2" charset="0"/>
              </a:rPr>
              <a:t>; </a:t>
            </a:r>
            <a:r>
              <a:rPr lang="en-US" sz="2400" dirty="0" err="1">
                <a:latin typeface="Baamini" pitchFamily="2" charset="0"/>
              </a:rPr>
              <a:t>cq;fSf;F</a:t>
            </a:r>
            <a:r>
              <a:rPr lang="en-US" sz="2400" dirty="0">
                <a:latin typeface="Baamini" pitchFamily="2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latin typeface="Baamini" pitchFamily="2" charset="0"/>
              </a:rPr>
              <a:t>10&gt;000 &amp;</a:t>
            </a:r>
            <a:r>
              <a:rPr lang="en-US" sz="2400" b="1" dirty="0" err="1">
                <a:solidFill>
                  <a:srgbClr val="002060"/>
                </a:solidFill>
                <a:latin typeface="Baamini" pitchFamily="2" charset="0"/>
              </a:rPr>
              <a:t>gh</a:t>
            </a:r>
            <a:r>
              <a:rPr lang="en-US" sz="2400" b="1" dirty="0">
                <a:solidFill>
                  <a:srgbClr val="002060"/>
                </a:solidFill>
                <a:latin typeface="Baamini" pitchFamily="2" charset="0"/>
              </a:rPr>
              <a:t> </a:t>
            </a:r>
            <a:r>
              <a:rPr lang="en-US" sz="2400" dirty="0" err="1">
                <a:latin typeface="Baamini" pitchFamily="2" charset="0"/>
              </a:rPr>
              <a:t>tiu</a:t>
            </a:r>
            <a:r>
              <a:rPr lang="en-US" sz="2400" dirty="0">
                <a:latin typeface="Baamini" pitchFamily="2" charset="0"/>
              </a:rPr>
              <a:t> </a:t>
            </a:r>
            <a:r>
              <a:rPr lang="en-US" sz="2400" dirty="0" err="1">
                <a:latin typeface="Baamini" pitchFamily="2" charset="0"/>
              </a:rPr>
              <a:t>nfhLg;gdthfr</a:t>
            </a:r>
            <a:r>
              <a:rPr lang="en-US" sz="2400" dirty="0">
                <a:latin typeface="Baamini" pitchFamily="2" charset="0"/>
              </a:rPr>
              <a:t>; </a:t>
            </a:r>
            <a:r>
              <a:rPr lang="en-US" sz="2400" dirty="0" err="1">
                <a:latin typeface="Baamini" pitchFamily="2" charset="0"/>
              </a:rPr>
              <a:t>nrYj;jg;gLk</a:t>
            </a:r>
            <a:r>
              <a:rPr lang="en-US" sz="2400" dirty="0">
                <a:latin typeface="Baamini" pitchFamily="2" charset="0"/>
              </a:rPr>
              <a:t>;.  </a:t>
            </a:r>
            <a:endParaRPr lang="en-US" sz="2400" dirty="0"/>
          </a:p>
        </p:txBody>
      </p:sp>
      <p:sp>
        <p:nvSpPr>
          <p:cNvPr id="23" name="Flowchart: Delay 22">
            <a:extLst>
              <a:ext uri="{FF2B5EF4-FFF2-40B4-BE49-F238E27FC236}">
                <a16:creationId xmlns:a16="http://schemas.microsoft.com/office/drawing/2014/main" id="{93DD82B2-A4A8-4E43-8BC2-E0A76F4ACA09}"/>
              </a:ext>
            </a:extLst>
          </p:cNvPr>
          <p:cNvSpPr/>
          <p:nvPr/>
        </p:nvSpPr>
        <p:spPr>
          <a:xfrm rot="16200000">
            <a:off x="5617428" y="6164512"/>
            <a:ext cx="652474" cy="878806"/>
          </a:xfrm>
          <a:prstGeom prst="flowChartDelay">
            <a:avLst/>
          </a:prstGeom>
          <a:noFill/>
          <a:ln w="3810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4000" b="1" dirty="0">
                <a:latin typeface="Ageng Sans" pitchFamily="2" charset="0"/>
              </a:rPr>
              <a:t>5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A77F465-40B3-4AE2-A180-DC5CD7261C3A}"/>
              </a:ext>
            </a:extLst>
          </p:cNvPr>
          <p:cNvGrpSpPr/>
          <p:nvPr/>
        </p:nvGrpSpPr>
        <p:grpSpPr>
          <a:xfrm>
            <a:off x="11253767" y="-17754"/>
            <a:ext cx="787126" cy="1837679"/>
            <a:chOff x="11262643" y="-17754"/>
            <a:chExt cx="787126" cy="1837679"/>
          </a:xfrm>
        </p:grpSpPr>
        <p:sp>
          <p:nvSpPr>
            <p:cNvPr id="20" name="Arrow: Pentagon 19">
              <a:extLst>
                <a:ext uri="{FF2B5EF4-FFF2-40B4-BE49-F238E27FC236}">
                  <a16:creationId xmlns:a16="http://schemas.microsoft.com/office/drawing/2014/main" id="{14492230-7754-4351-A4B7-18F0A9D59391}"/>
                </a:ext>
              </a:extLst>
            </p:cNvPr>
            <p:cNvSpPr/>
            <p:nvPr/>
          </p:nvSpPr>
          <p:spPr>
            <a:xfrm rot="5400000">
              <a:off x="10735979" y="508910"/>
              <a:ext cx="1837679" cy="784352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W" dirty="0"/>
            </a:p>
          </p:txBody>
        </p:sp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3633C8A6-58C1-435A-B1D3-85834A6770C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67161" y="977021"/>
              <a:ext cx="782608" cy="234783"/>
            </a:xfrm>
            <a:prstGeom prst="rect">
              <a:avLst/>
            </a:prstGeom>
          </p:spPr>
        </p:pic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34822BF8-A538-4E90-967B-AA635591C41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62644" y="230820"/>
              <a:ext cx="784351" cy="35510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73611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AE27004-CB10-4AC0-8E0B-69F94C17EB03}"/>
              </a:ext>
            </a:extLst>
          </p:cNvPr>
          <p:cNvCxnSpPr>
            <a:cxnSpLocks/>
          </p:cNvCxnSpPr>
          <p:nvPr/>
        </p:nvCxnSpPr>
        <p:spPr>
          <a:xfrm>
            <a:off x="370286" y="0"/>
            <a:ext cx="1" cy="6846094"/>
          </a:xfrm>
          <a:prstGeom prst="line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090C057-DBEF-4E2E-A2AB-6827F2323BF9}"/>
              </a:ext>
            </a:extLst>
          </p:cNvPr>
          <p:cNvSpPr txBox="1"/>
          <p:nvPr/>
        </p:nvSpPr>
        <p:spPr>
          <a:xfrm>
            <a:off x="781049" y="169580"/>
            <a:ext cx="1019087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400" b="1">
                <a:solidFill>
                  <a:schemeClr val="bg1"/>
                </a:solidFill>
                <a:latin typeface="Ageng Sans" pitchFamily="2" charset="0"/>
              </a:defRPr>
            </a:lvl1pPr>
          </a:lstStyle>
          <a:p>
            <a:r>
              <a:rPr lang="en-US" dirty="0" err="1">
                <a:latin typeface="Baamini" pitchFamily="2" charset="0"/>
              </a:rPr>
              <a:t>mbf;fb</a:t>
            </a:r>
            <a:r>
              <a:rPr lang="en-US" dirty="0">
                <a:latin typeface="Baamini" pitchFamily="2" charset="0"/>
              </a:rPr>
              <a:t> </a:t>
            </a:r>
            <a:r>
              <a:rPr lang="en-US" dirty="0" err="1">
                <a:latin typeface="Baamini" pitchFamily="2" charset="0"/>
              </a:rPr>
              <a:t>Nfl;fg;gLk</a:t>
            </a:r>
            <a:r>
              <a:rPr lang="en-US" dirty="0">
                <a:latin typeface="Baamini" pitchFamily="2" charset="0"/>
              </a:rPr>
              <a:t>; </a:t>
            </a:r>
            <a:r>
              <a:rPr lang="en-US" dirty="0" err="1">
                <a:latin typeface="Baamini" pitchFamily="2" charset="0"/>
              </a:rPr>
              <a:t>Nfs;tpfs</a:t>
            </a:r>
            <a:r>
              <a:rPr lang="en-US" sz="4000" dirty="0">
                <a:latin typeface="Baamini" pitchFamily="2" charset="0"/>
              </a:rPr>
              <a:t>; </a:t>
            </a:r>
            <a:r>
              <a:rPr lang="en-US" dirty="0">
                <a:latin typeface="Baamini" pitchFamily="2" charset="0"/>
              </a:rPr>
              <a:t>(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FAQs</a:t>
            </a:r>
            <a:r>
              <a:rPr lang="en-US" dirty="0">
                <a:latin typeface="Baamini" pitchFamily="2" charset="0"/>
              </a:rPr>
              <a:t>)</a:t>
            </a:r>
            <a:endParaRPr lang="en-US" sz="4000" dirty="0">
              <a:solidFill>
                <a:schemeClr val="accent4"/>
              </a:solidFill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5F8524A-58F0-4DC2-9D25-D15D8C19E1A2}"/>
              </a:ext>
            </a:extLst>
          </p:cNvPr>
          <p:cNvSpPr/>
          <p:nvPr/>
        </p:nvSpPr>
        <p:spPr>
          <a:xfrm>
            <a:off x="44055" y="2771115"/>
            <a:ext cx="652462" cy="6519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Ageng Sans" pitchFamily="2" charset="0"/>
              </a:rPr>
              <a:t>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F5C517B-0A2F-44AF-8EA9-7C9A261CF8ED}"/>
              </a:ext>
            </a:extLst>
          </p:cNvPr>
          <p:cNvSpPr txBox="1"/>
          <p:nvPr/>
        </p:nvSpPr>
        <p:spPr>
          <a:xfrm>
            <a:off x="763786" y="895296"/>
            <a:ext cx="110579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600" b="1">
                <a:solidFill>
                  <a:schemeClr val="bg1"/>
                </a:solidFill>
                <a:latin typeface="Ageng Sans" pitchFamily="2" charset="0"/>
              </a:defRPr>
            </a:lvl1pPr>
          </a:lstStyle>
          <a:p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vdJ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fijfis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nra;jpfis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vdJ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jdpg;gl;l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jsq;fspy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;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vd;dhy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;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ntspapl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KbAkh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?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B6C336B-009B-4102-A441-0CD048A4310D}"/>
              </a:ext>
            </a:extLst>
          </p:cNvPr>
          <p:cNvSpPr/>
          <p:nvPr/>
        </p:nvSpPr>
        <p:spPr>
          <a:xfrm>
            <a:off x="44055" y="895296"/>
            <a:ext cx="652462" cy="652462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Ageng Sans" pitchFamily="2" charset="0"/>
              </a:rPr>
              <a:t>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55C79E2-5C5C-4C5B-B972-09633EEA280F}"/>
              </a:ext>
            </a:extLst>
          </p:cNvPr>
          <p:cNvSpPr txBox="1"/>
          <p:nvPr/>
        </p:nvSpPr>
        <p:spPr>
          <a:xfrm>
            <a:off x="886456" y="1810884"/>
            <a:ext cx="10397814" cy="707886"/>
          </a:xfrm>
          <a:prstGeom prst="rect">
            <a:avLst/>
          </a:prstGeom>
          <a:noFill/>
          <a:ln w="38100">
            <a:solidFill>
              <a:schemeClr val="accent4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indent="0" algn="ctr">
              <a:buFont typeface="Arial" panose="020B0604020202020204" pitchFamily="34" charset="0"/>
              <a:buNone/>
              <a:defRPr sz="2800">
                <a:solidFill>
                  <a:schemeClr val="bg1"/>
                </a:solidFill>
                <a:latin typeface="Gill Sans MT" panose="020B0502020104020203" pitchFamily="34" charset="0"/>
              </a:defRPr>
            </a:lvl1pPr>
          </a:lstStyle>
          <a:p>
            <a:pPr algn="l"/>
            <a:r>
              <a:rPr lang="en-US" sz="2000" dirty="0">
                <a:latin typeface="Baamini" pitchFamily="2" charset="0"/>
              </a:rPr>
              <a:t>Mk;&gt; </a:t>
            </a:r>
            <a:r>
              <a:rPr lang="en-US" sz="2000" dirty="0" err="1">
                <a:latin typeface="Baamini" pitchFamily="2" charset="0"/>
              </a:rPr>
              <a:t>KbAk</a:t>
            </a:r>
            <a:r>
              <a:rPr lang="en-US" sz="2000" dirty="0">
                <a:latin typeface="Baamini" pitchFamily="2" charset="0"/>
              </a:rPr>
              <a:t>;. </a:t>
            </a:r>
            <a:r>
              <a:rPr lang="en-US" sz="2000" b="1" dirty="0" err="1">
                <a:latin typeface="Baamini" pitchFamily="2" charset="0"/>
              </a:rPr>
              <a:t>Mdhy</a:t>
            </a:r>
            <a:r>
              <a:rPr lang="en-US" sz="2000" b="1" dirty="0">
                <a:latin typeface="Baamini" pitchFamily="2" charset="0"/>
              </a:rPr>
              <a:t>;&gt; </a:t>
            </a:r>
            <a:r>
              <a:rPr lang="en-US" sz="2000" dirty="0" err="1">
                <a:latin typeface="Baamini" pitchFamily="2" charset="0"/>
              </a:rPr>
              <a:t>mjid</a:t>
            </a:r>
            <a:r>
              <a:rPr lang="en-US" sz="2000" dirty="0">
                <a:latin typeface="Baamini" pitchFamily="2" charset="0"/>
              </a:rPr>
              <a:t> </a:t>
            </a:r>
            <a:r>
              <a:rPr lang="en-US" sz="2000" dirty="0" err="1">
                <a:latin typeface="Baamini" pitchFamily="2" charset="0"/>
              </a:rPr>
              <a:t>gpujhdkhd</a:t>
            </a:r>
            <a:r>
              <a:rPr lang="en-US" sz="2000" dirty="0">
                <a:latin typeface="Baamini" pitchFamily="2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MediaCorps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Watch</a:t>
            </a:r>
            <a:r>
              <a:rPr lang="en-US" sz="2000" dirty="0"/>
              <a:t> </a:t>
            </a:r>
            <a:r>
              <a:rPr lang="en-US" sz="2000" dirty="0" err="1">
                <a:latin typeface="Baamini" pitchFamily="2" charset="0"/>
              </a:rPr>
              <a:t>epfo;r;rpj;jpl;lk</a:t>
            </a:r>
            <a:r>
              <a:rPr lang="en-US" sz="2000" dirty="0">
                <a:latin typeface="Baamini" pitchFamily="2" charset="0"/>
              </a:rPr>
              <a:t>; </a:t>
            </a:r>
            <a:r>
              <a:rPr lang="en-US" sz="2000" dirty="0" err="1">
                <a:latin typeface="Baamini" pitchFamily="2" charset="0"/>
              </a:rPr>
              <a:t>ntspapLk</a:t>
            </a:r>
            <a:r>
              <a:rPr lang="en-US" sz="2000" dirty="0">
                <a:latin typeface="Baamini" pitchFamily="2" charset="0"/>
              </a:rPr>
              <a:t>; </a:t>
            </a:r>
            <a:r>
              <a:rPr lang="en-US" sz="2000" dirty="0" err="1">
                <a:latin typeface="Baamini" pitchFamily="2" charset="0"/>
              </a:rPr>
              <a:t>tiu</a:t>
            </a:r>
            <a:r>
              <a:rPr lang="en-US" sz="2000" dirty="0">
                <a:latin typeface="Baamini" pitchFamily="2" charset="0"/>
              </a:rPr>
              <a:t> </a:t>
            </a:r>
            <a:r>
              <a:rPr lang="en-US" sz="2000" dirty="0" err="1">
                <a:latin typeface="Baamini" pitchFamily="2" charset="0"/>
              </a:rPr>
              <a:t>ePq;fs</a:t>
            </a:r>
            <a:r>
              <a:rPr lang="en-US" sz="2000" dirty="0">
                <a:latin typeface="Baamini" pitchFamily="2" charset="0"/>
              </a:rPr>
              <a:t>; </a:t>
            </a:r>
            <a:r>
              <a:rPr lang="en-US" sz="2000" dirty="0" err="1">
                <a:latin typeface="Baamini" pitchFamily="2" charset="0"/>
              </a:rPr>
              <a:t>fhj;jpUf;f</a:t>
            </a:r>
            <a:r>
              <a:rPr lang="en-US" sz="2000" dirty="0">
                <a:latin typeface="Baamini" pitchFamily="2" charset="0"/>
              </a:rPr>
              <a:t> </a:t>
            </a:r>
            <a:r>
              <a:rPr lang="en-US" sz="2000" dirty="0" err="1">
                <a:latin typeface="Baamini" pitchFamily="2" charset="0"/>
              </a:rPr>
              <a:t>Ntz;Lk</a:t>
            </a:r>
            <a:r>
              <a:rPr lang="en-US" sz="2000" dirty="0">
                <a:latin typeface="Baamini" pitchFamily="2" charset="0"/>
              </a:rPr>
              <a:t>;. </a:t>
            </a:r>
            <a:r>
              <a:rPr lang="en-US" sz="2000" dirty="0" err="1">
                <a:latin typeface="Baamini" pitchFamily="2" charset="0"/>
              </a:rPr>
              <a:t>mjd;gpd;du</a:t>
            </a:r>
            <a:r>
              <a:rPr lang="en-US" sz="2000" dirty="0">
                <a:latin typeface="Baamini" pitchFamily="2" charset="0"/>
              </a:rPr>
              <a:t>;&gt; </a:t>
            </a:r>
            <a:r>
              <a:rPr lang="en-US" sz="2000" dirty="0" err="1">
                <a:latin typeface="Baamini" pitchFamily="2" charset="0"/>
              </a:rPr>
              <a:t>mjid</a:t>
            </a:r>
            <a:r>
              <a:rPr lang="en-US" sz="2000" dirty="0">
                <a:latin typeface="Baamini" pitchFamily="2" charset="0"/>
              </a:rPr>
              <a:t> </a:t>
            </a:r>
            <a:r>
              <a:rPr lang="en-US" sz="2000" dirty="0" err="1">
                <a:latin typeface="Baamini" pitchFamily="2" charset="0"/>
              </a:rPr>
              <a:t>ePq;fs</a:t>
            </a:r>
            <a:r>
              <a:rPr lang="en-US" sz="2000" dirty="0">
                <a:latin typeface="Baamini" pitchFamily="2" charset="0"/>
              </a:rPr>
              <a:t>; </a:t>
            </a:r>
            <a:r>
              <a:rPr lang="en-US" sz="2000" dirty="0" err="1">
                <a:latin typeface="Baamini" pitchFamily="2" charset="0"/>
              </a:rPr>
              <a:t>gfpu;e;Jnfhs;s</a:t>
            </a:r>
            <a:r>
              <a:rPr lang="en-US" sz="2000" dirty="0">
                <a:latin typeface="Baamini" pitchFamily="2" charset="0"/>
              </a:rPr>
              <a:t> </a:t>
            </a:r>
            <a:r>
              <a:rPr lang="en-US" sz="2000" dirty="0" err="1">
                <a:latin typeface="Baamini" pitchFamily="2" charset="0"/>
              </a:rPr>
              <a:t>KbAk</a:t>
            </a:r>
            <a:r>
              <a:rPr lang="en-US" sz="2000" dirty="0">
                <a:latin typeface="Baamini" pitchFamily="2" charset="0"/>
              </a:rPr>
              <a:t>;. </a:t>
            </a:r>
            <a:endParaRPr lang="en-US" sz="2000" dirty="0"/>
          </a:p>
        </p:txBody>
      </p:sp>
      <p:sp>
        <p:nvSpPr>
          <p:cNvPr id="23" name="Flowchart: Delay 22">
            <a:extLst>
              <a:ext uri="{FF2B5EF4-FFF2-40B4-BE49-F238E27FC236}">
                <a16:creationId xmlns:a16="http://schemas.microsoft.com/office/drawing/2014/main" id="{93DD82B2-A4A8-4E43-8BC2-E0A76F4ACA09}"/>
              </a:ext>
            </a:extLst>
          </p:cNvPr>
          <p:cNvSpPr/>
          <p:nvPr/>
        </p:nvSpPr>
        <p:spPr>
          <a:xfrm rot="16200000">
            <a:off x="5784504" y="6170422"/>
            <a:ext cx="652474" cy="878806"/>
          </a:xfrm>
          <a:prstGeom prst="flowChartDelay">
            <a:avLst/>
          </a:prstGeom>
          <a:noFill/>
          <a:ln w="3810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4000" b="1" dirty="0">
                <a:latin typeface="Ageng Sans" pitchFamily="2" charset="0"/>
              </a:rPr>
              <a:t>6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FEA8F0D-B3D4-4086-9B45-29C31E4CA181}"/>
              </a:ext>
            </a:extLst>
          </p:cNvPr>
          <p:cNvSpPr txBox="1"/>
          <p:nvPr/>
        </p:nvSpPr>
        <p:spPr>
          <a:xfrm>
            <a:off x="763786" y="2671002"/>
            <a:ext cx="1142821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chemeClr val="bg1"/>
                </a:solidFill>
                <a:latin typeface="Ageng Sans" pitchFamily="2" charset="0"/>
              </a:defRPr>
            </a:lvl1pPr>
          </a:lstStyle>
          <a:p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vdJ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nra;jpfis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 Vida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gpujhd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njhiyf;fhl;rp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miytupirfSld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;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gfpu;e;Jnfhs;s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KbAkh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?</a:t>
            </a:r>
            <a:endParaRPr lang="en-US" sz="2400" dirty="0">
              <a:solidFill>
                <a:srgbClr val="002060"/>
              </a:solidFill>
            </a:endParaRPr>
          </a:p>
          <a:p>
            <a:endParaRPr lang="en-US" sz="3600" dirty="0">
              <a:solidFill>
                <a:srgbClr val="00206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89BC53B-66DB-466B-A978-32DC2F4634DF}"/>
              </a:ext>
            </a:extLst>
          </p:cNvPr>
          <p:cNvSpPr txBox="1"/>
          <p:nvPr/>
        </p:nvSpPr>
        <p:spPr>
          <a:xfrm>
            <a:off x="845633" y="3522524"/>
            <a:ext cx="10452523" cy="1323439"/>
          </a:xfrm>
          <a:prstGeom prst="rect">
            <a:avLst/>
          </a:prstGeom>
          <a:noFill/>
          <a:ln w="38100">
            <a:solidFill>
              <a:schemeClr val="accent4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indent="0" algn="ctr">
              <a:buFont typeface="Arial" panose="020B0604020202020204" pitchFamily="34" charset="0"/>
              <a:buNone/>
              <a:defRPr sz="2800">
                <a:solidFill>
                  <a:schemeClr val="bg1"/>
                </a:solidFill>
                <a:latin typeface="Gill Sans MT" panose="020B0502020104020203" pitchFamily="34" charset="0"/>
              </a:defRPr>
            </a:lvl1pPr>
          </a:lstStyle>
          <a:p>
            <a:pPr algn="l"/>
            <a:r>
              <a:rPr lang="en-US" sz="2000" dirty="0">
                <a:latin typeface="Baamini" pitchFamily="2" charset="0"/>
              </a:rPr>
              <a:t>Mk;&gt; </a:t>
            </a:r>
            <a:r>
              <a:rPr lang="en-US" sz="2000" dirty="0" err="1">
                <a:latin typeface="Baamini" pitchFamily="2" charset="0"/>
              </a:rPr>
              <a:t>KbAk</a:t>
            </a:r>
            <a:r>
              <a:rPr lang="en-US" sz="2000" dirty="0">
                <a:latin typeface="Baamini" pitchFamily="2" charset="0"/>
              </a:rPr>
              <a:t>;. </a:t>
            </a:r>
            <a:r>
              <a:rPr lang="en-US" sz="2000" b="1" dirty="0" err="1">
                <a:latin typeface="Baamini" pitchFamily="2" charset="0"/>
              </a:rPr>
              <a:t>Mdhy</a:t>
            </a:r>
            <a:r>
              <a:rPr lang="en-US" sz="2000" b="1" dirty="0">
                <a:latin typeface="Baamini" pitchFamily="2" charset="0"/>
              </a:rPr>
              <a:t>;&gt; </a:t>
            </a:r>
            <a:r>
              <a:rPr lang="en-US" sz="2000" dirty="0" err="1">
                <a:latin typeface="Baamini" pitchFamily="2" charset="0"/>
              </a:rPr>
              <a:t>mjid</a:t>
            </a:r>
            <a:r>
              <a:rPr lang="en-US" sz="2000" dirty="0">
                <a:latin typeface="Baamini" pitchFamily="2" charset="0"/>
              </a:rPr>
              <a:t> </a:t>
            </a:r>
            <a:r>
              <a:rPr lang="en-US" sz="2000" dirty="0" err="1">
                <a:latin typeface="Baamini" pitchFamily="2" charset="0"/>
              </a:rPr>
              <a:t>gpujhdkhd</a:t>
            </a:r>
            <a:r>
              <a:rPr lang="en-US" sz="2000" dirty="0">
                <a:latin typeface="Baamini" pitchFamily="2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MediaCorps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Watch</a:t>
            </a:r>
            <a:r>
              <a:rPr lang="en-US" sz="2000" dirty="0"/>
              <a:t> </a:t>
            </a:r>
            <a:r>
              <a:rPr lang="en-US" sz="2000" dirty="0" err="1">
                <a:latin typeface="Baamini" pitchFamily="2" charset="0"/>
              </a:rPr>
              <a:t>epfo;r;rpj;jpl;lk</a:t>
            </a:r>
            <a:r>
              <a:rPr lang="en-US" sz="2000" dirty="0">
                <a:latin typeface="Baamini" pitchFamily="2" charset="0"/>
              </a:rPr>
              <a:t>; </a:t>
            </a:r>
            <a:r>
              <a:rPr lang="en-US" sz="2000" dirty="0" err="1">
                <a:latin typeface="Baamini" pitchFamily="2" charset="0"/>
              </a:rPr>
              <a:t>ntspapLk</a:t>
            </a:r>
            <a:r>
              <a:rPr lang="en-US" sz="2000" dirty="0">
                <a:latin typeface="Baamini" pitchFamily="2" charset="0"/>
              </a:rPr>
              <a:t>; </a:t>
            </a:r>
            <a:r>
              <a:rPr lang="en-US" sz="2000" dirty="0" err="1">
                <a:latin typeface="Baamini" pitchFamily="2" charset="0"/>
              </a:rPr>
              <a:t>tiu</a:t>
            </a:r>
            <a:r>
              <a:rPr lang="en-US" sz="2000" dirty="0">
                <a:latin typeface="Baamini" pitchFamily="2" charset="0"/>
              </a:rPr>
              <a:t> </a:t>
            </a:r>
            <a:r>
              <a:rPr lang="en-US" sz="2000" dirty="0" err="1">
                <a:latin typeface="Baamini" pitchFamily="2" charset="0"/>
              </a:rPr>
              <a:t>ePq;fs</a:t>
            </a:r>
            <a:r>
              <a:rPr lang="en-US" sz="2000" dirty="0">
                <a:latin typeface="Baamini" pitchFamily="2" charset="0"/>
              </a:rPr>
              <a:t>; </a:t>
            </a:r>
            <a:r>
              <a:rPr lang="en-US" sz="2000" dirty="0" err="1">
                <a:latin typeface="Baamini" pitchFamily="2" charset="0"/>
              </a:rPr>
              <a:t>fhj;jpUf;f</a:t>
            </a:r>
            <a:r>
              <a:rPr lang="en-US" sz="2000" dirty="0">
                <a:latin typeface="Baamini" pitchFamily="2" charset="0"/>
              </a:rPr>
              <a:t> </a:t>
            </a:r>
            <a:r>
              <a:rPr lang="en-US" sz="2000" dirty="0" err="1">
                <a:latin typeface="Baamini" pitchFamily="2" charset="0"/>
              </a:rPr>
              <a:t>Ntz;Lk</a:t>
            </a:r>
            <a:r>
              <a:rPr lang="en-US" sz="2000" dirty="0">
                <a:latin typeface="Baamini" pitchFamily="2" charset="0"/>
              </a:rPr>
              <a:t>;. </a:t>
            </a:r>
            <a:r>
              <a:rPr lang="en-US" sz="2000" dirty="0" err="1">
                <a:latin typeface="Baamini" pitchFamily="2" charset="0"/>
              </a:rPr>
              <a:t>mj;Jld</a:t>
            </a:r>
            <a:r>
              <a:rPr lang="en-US" sz="2000" dirty="0">
                <a:latin typeface="Baamini" pitchFamily="2" charset="0"/>
              </a:rPr>
              <a:t>; </a:t>
            </a:r>
            <a:r>
              <a:rPr lang="en-US" sz="2000" dirty="0" err="1">
                <a:latin typeface="Baamini" pitchFamily="2" charset="0"/>
              </a:rPr>
              <a:t>mj;jifa</a:t>
            </a:r>
            <a:r>
              <a:rPr lang="en-US" sz="2000" dirty="0">
                <a:latin typeface="Baamini" pitchFamily="2" charset="0"/>
              </a:rPr>
              <a:t> </a:t>
            </a:r>
            <a:r>
              <a:rPr lang="en-US" sz="2000" dirty="0" err="1">
                <a:latin typeface="Baamini" pitchFamily="2" charset="0"/>
              </a:rPr>
              <a:t>njhiyf;fhl;rp</a:t>
            </a:r>
            <a:r>
              <a:rPr lang="en-US" sz="2000" dirty="0">
                <a:latin typeface="Baamini" pitchFamily="2" charset="0"/>
              </a:rPr>
              <a:t> </a:t>
            </a:r>
            <a:r>
              <a:rPr lang="en-US" sz="2000" dirty="0" err="1">
                <a:latin typeface="Baamini" pitchFamily="2" charset="0"/>
              </a:rPr>
              <a:t>miytupirfs</a:t>
            </a:r>
            <a:r>
              <a:rPr lang="en-US" sz="2000" dirty="0">
                <a:latin typeface="Baamini" pitchFamily="2" charset="0"/>
              </a:rPr>
              <a:t> </a:t>
            </a:r>
            <a:r>
              <a:rPr lang="en-US" sz="2000" dirty="0">
                <a:solidFill>
                  <a:srgbClr val="002060"/>
                </a:solidFill>
              </a:rPr>
              <a:t>‘</a:t>
            </a:r>
            <a:r>
              <a:rPr lang="en-US" sz="2000" dirty="0" err="1">
                <a:solidFill>
                  <a:srgbClr val="002060"/>
                </a:solidFill>
              </a:rPr>
              <a:t>MediaCorps</a:t>
            </a:r>
            <a:r>
              <a:rPr lang="en-US" sz="2000" dirty="0">
                <a:solidFill>
                  <a:srgbClr val="002060"/>
                </a:solidFill>
              </a:rPr>
              <a:t> Fellow’ </a:t>
            </a:r>
            <a:r>
              <a:rPr lang="en-US" sz="2000" dirty="0" err="1">
                <a:latin typeface="Baamini" pitchFamily="2" charset="0"/>
              </a:rPr>
              <a:t>vdf;Fwpg;gpl;L</a:t>
            </a:r>
            <a:r>
              <a:rPr lang="en-US" sz="2000" dirty="0">
                <a:latin typeface="Baamini" pitchFamily="2" charset="0"/>
              </a:rPr>
              <a:t> </a:t>
            </a:r>
            <a:r>
              <a:rPr lang="en-US" sz="2000" dirty="0" err="1">
                <a:latin typeface="Baamini" pitchFamily="2" charset="0"/>
              </a:rPr>
              <a:t>cq;fSf;F</a:t>
            </a:r>
            <a:r>
              <a:rPr lang="en-US" sz="2000" dirty="0">
                <a:latin typeface="Baamini" pitchFamily="2" charset="0"/>
              </a:rPr>
              <a:t> </a:t>
            </a:r>
            <a:r>
              <a:rPr lang="en-US" sz="2000" dirty="0" err="1">
                <a:latin typeface="Baamini" pitchFamily="2" charset="0"/>
              </a:rPr>
              <a:t>Kiwahf</a:t>
            </a:r>
            <a:r>
              <a:rPr lang="en-US" sz="2000" dirty="0">
                <a:latin typeface="Baamini" pitchFamily="2" charset="0"/>
              </a:rPr>
              <a:t> </a:t>
            </a:r>
            <a:r>
              <a:rPr lang="en-US" sz="2000" dirty="0" err="1">
                <a:latin typeface="Baamini" pitchFamily="2" charset="0"/>
              </a:rPr>
              <a:t>ed;wp</a:t>
            </a:r>
            <a:r>
              <a:rPr lang="en-US" sz="2000" dirty="0">
                <a:latin typeface="Baamini" pitchFamily="2" charset="0"/>
              </a:rPr>
              <a:t> </a:t>
            </a:r>
            <a:r>
              <a:rPr lang="en-US" sz="2000" dirty="0" err="1">
                <a:latin typeface="Baamini" pitchFamily="2" charset="0"/>
              </a:rPr>
              <a:t>njuptpf;f</a:t>
            </a:r>
            <a:r>
              <a:rPr lang="en-US" sz="2000" dirty="0">
                <a:latin typeface="Baamini" pitchFamily="2" charset="0"/>
              </a:rPr>
              <a:t> </a:t>
            </a:r>
            <a:r>
              <a:rPr lang="en-US" sz="2000" dirty="0" err="1">
                <a:latin typeface="Baamini" pitchFamily="2" charset="0"/>
              </a:rPr>
              <a:t>Ntz;Lk</a:t>
            </a:r>
            <a:r>
              <a:rPr lang="en-US" sz="2000" dirty="0">
                <a:latin typeface="Baamini" pitchFamily="2" charset="0"/>
              </a:rPr>
              <a:t>; </a:t>
            </a:r>
            <a:r>
              <a:rPr lang="en-US" sz="2000" dirty="0" err="1">
                <a:latin typeface="Baamini" pitchFamily="2" charset="0"/>
              </a:rPr>
              <a:t>vdf</a:t>
            </a:r>
            <a:r>
              <a:rPr lang="en-US" sz="2000" dirty="0">
                <a:latin typeface="Baamini" pitchFamily="2" charset="0"/>
              </a:rPr>
              <a:t>; </a:t>
            </a:r>
            <a:r>
              <a:rPr lang="en-US" sz="2000" dirty="0" err="1">
                <a:latin typeface="Baamini" pitchFamily="2" charset="0"/>
              </a:rPr>
              <a:t>Nfl;Lf;nfhs;Sq;fs</a:t>
            </a:r>
            <a:r>
              <a:rPr lang="en-US" sz="2000" dirty="0">
                <a:latin typeface="Baamini" pitchFamily="2" charset="0"/>
              </a:rPr>
              <a:t>;. 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883DD9C-F5DA-437B-91BD-AA54B889C96F}"/>
              </a:ext>
            </a:extLst>
          </p:cNvPr>
          <p:cNvSpPr/>
          <p:nvPr/>
        </p:nvSpPr>
        <p:spPr>
          <a:xfrm>
            <a:off x="0" y="4986494"/>
            <a:ext cx="652462" cy="652462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Ageng Sans" pitchFamily="2" charset="0"/>
              </a:rPr>
              <a:t>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8716BAC-1593-4E6B-BC9F-8C7CF7EDF1FB}"/>
              </a:ext>
            </a:extLst>
          </p:cNvPr>
          <p:cNvSpPr txBox="1"/>
          <p:nvPr/>
        </p:nvSpPr>
        <p:spPr>
          <a:xfrm>
            <a:off x="740573" y="4907073"/>
            <a:ext cx="109424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600" b="1">
                <a:solidFill>
                  <a:schemeClr val="bg1"/>
                </a:solidFill>
                <a:latin typeface="Ageng Sans" pitchFamily="2" charset="0"/>
              </a:defRPr>
            </a:lvl1pPr>
          </a:lstStyle>
          <a:p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r%f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Clfq;fspy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; </a:t>
            </a:r>
            <a:r>
              <a:rPr lang="en-US" sz="2400" dirty="0" err="1">
                <a:solidFill>
                  <a:srgbClr val="002060"/>
                </a:solidFill>
              </a:rPr>
              <a:t>MediaCorps</a:t>
            </a:r>
            <a:r>
              <a:rPr lang="en-US" sz="2400" dirty="0">
                <a:solidFill>
                  <a:srgbClr val="002060"/>
                </a:solidFill>
              </a:rPr>
              <a:t> Watch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epfo;r;rpfisg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;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gfpu;e;Jnfhs;Sk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;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NghJ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ehd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;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vt;thwhd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 N`~;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lf;ifg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; (</a:t>
            </a:r>
            <a:r>
              <a:rPr lang="en-US" sz="2400" dirty="0">
                <a:solidFill>
                  <a:srgbClr val="002060"/>
                </a:solidFill>
              </a:rPr>
              <a:t>hashtags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)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gad;gLj;j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Baamini" pitchFamily="2" charset="0"/>
              </a:rPr>
              <a:t>Ntz;Lk</a:t>
            </a:r>
            <a:r>
              <a:rPr lang="en-US" sz="2400" dirty="0">
                <a:solidFill>
                  <a:srgbClr val="002060"/>
                </a:solidFill>
                <a:latin typeface="Baamini" pitchFamily="2" charset="0"/>
              </a:rPr>
              <a:t>;?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87CC54E-9571-48E2-981B-35BF426735CD}"/>
              </a:ext>
            </a:extLst>
          </p:cNvPr>
          <p:cNvSpPr txBox="1"/>
          <p:nvPr/>
        </p:nvSpPr>
        <p:spPr>
          <a:xfrm>
            <a:off x="830568" y="5799180"/>
            <a:ext cx="10692304" cy="400110"/>
          </a:xfrm>
          <a:prstGeom prst="rect">
            <a:avLst/>
          </a:prstGeom>
          <a:noFill/>
          <a:ln w="38100">
            <a:solidFill>
              <a:schemeClr val="accent4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indent="0" algn="ctr">
              <a:buFont typeface="Arial" panose="020B0604020202020204" pitchFamily="34" charset="0"/>
              <a:buNone/>
              <a:defRPr sz="2800">
                <a:solidFill>
                  <a:schemeClr val="bg1"/>
                </a:solidFill>
                <a:latin typeface="Gill Sans MT" panose="020B0502020104020203" pitchFamily="34" charset="0"/>
              </a:defRPr>
            </a:lvl1pPr>
          </a:lstStyle>
          <a:p>
            <a:pPr algn="l"/>
            <a:r>
              <a:rPr lang="en-US" sz="2000" dirty="0"/>
              <a:t>#</a:t>
            </a:r>
            <a:r>
              <a:rPr lang="en-US" sz="2000" dirty="0" err="1"/>
              <a:t>MediaCorpLK</a:t>
            </a:r>
            <a:r>
              <a:rPr lang="en-US" sz="2000" dirty="0"/>
              <a:t> #</a:t>
            </a:r>
            <a:r>
              <a:rPr lang="en-US" sz="2000" dirty="0" err="1"/>
              <a:t>MediaCorpsWatchLK</a:t>
            </a:r>
            <a:r>
              <a:rPr lang="en-US" sz="2000" dirty="0"/>
              <a:t> #COVID_19 #USAID #IREX #SDJF #CMIL #</a:t>
            </a:r>
            <a:r>
              <a:rPr lang="en-US" sz="2000" dirty="0" err="1"/>
              <a:t>iVoiceLK</a:t>
            </a:r>
            <a:r>
              <a:rPr lang="en-US" sz="2000" dirty="0"/>
              <a:t> #</a:t>
            </a:r>
            <a:r>
              <a:rPr lang="en-US" sz="2000" dirty="0" err="1"/>
              <a:t>lka</a:t>
            </a:r>
            <a:endParaRPr lang="en-US" sz="2000" dirty="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D94A9853-589E-4E71-BE88-382AEA384AF7}"/>
              </a:ext>
            </a:extLst>
          </p:cNvPr>
          <p:cNvGrpSpPr/>
          <p:nvPr/>
        </p:nvGrpSpPr>
        <p:grpSpPr>
          <a:xfrm>
            <a:off x="11298157" y="-17754"/>
            <a:ext cx="787126" cy="1837679"/>
            <a:chOff x="11262643" y="-17754"/>
            <a:chExt cx="787126" cy="1837679"/>
          </a:xfrm>
        </p:grpSpPr>
        <p:sp>
          <p:nvSpPr>
            <p:cNvPr id="27" name="Arrow: Pentagon 26">
              <a:extLst>
                <a:ext uri="{FF2B5EF4-FFF2-40B4-BE49-F238E27FC236}">
                  <a16:creationId xmlns:a16="http://schemas.microsoft.com/office/drawing/2014/main" id="{D31AEF56-6DA4-4AB8-962F-578EA49EF00E}"/>
                </a:ext>
              </a:extLst>
            </p:cNvPr>
            <p:cNvSpPr/>
            <p:nvPr/>
          </p:nvSpPr>
          <p:spPr>
            <a:xfrm rot="5400000">
              <a:off x="10735979" y="508910"/>
              <a:ext cx="1837679" cy="784352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W" dirty="0"/>
            </a:p>
          </p:txBody>
        </p:sp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0A07901E-8191-4D54-8889-3114CA74FE0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67161" y="977021"/>
              <a:ext cx="782608" cy="234783"/>
            </a:xfrm>
            <a:prstGeom prst="rect">
              <a:avLst/>
            </a:prstGeom>
          </p:spPr>
        </p:pic>
        <p:pic>
          <p:nvPicPr>
            <p:cNvPr id="29" name="Picture 28">
              <a:extLst>
                <a:ext uri="{FF2B5EF4-FFF2-40B4-BE49-F238E27FC236}">
                  <a16:creationId xmlns:a16="http://schemas.microsoft.com/office/drawing/2014/main" id="{1F2F9E99-04C9-4118-8759-525FD6524D9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62644" y="230820"/>
              <a:ext cx="784351" cy="35510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58068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633</TotalTime>
  <Words>1567</Words>
  <Application>Microsoft Office PowerPoint</Application>
  <PresentationFormat>Widescreen</PresentationFormat>
  <Paragraphs>79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Ageng Sans</vt:lpstr>
      <vt:lpstr>Arial</vt:lpstr>
      <vt:lpstr>Baamini</vt:lpstr>
      <vt:lpstr>Calibri</vt:lpstr>
      <vt:lpstr>Calibri Light</vt:lpstr>
      <vt:lpstr>Gill Sans MT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Hasarel Gallage</dc:creator>
  <cp:lastModifiedBy>Hasarel Gallage</cp:lastModifiedBy>
  <cp:revision>57</cp:revision>
  <dcterms:created xsi:type="dcterms:W3CDTF">2020-03-31T19:46:37Z</dcterms:created>
  <dcterms:modified xsi:type="dcterms:W3CDTF">2020-04-15T18:19:20Z</dcterms:modified>
</cp:coreProperties>
</file>