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43" r:id="rId5"/>
    <p:sldMasterId id="2147483760" r:id="rId6"/>
    <p:sldMasterId id="2147483774" r:id="rId7"/>
  </p:sldMasterIdLst>
  <p:notesMasterIdLst>
    <p:notesMasterId r:id="rId18"/>
  </p:notesMasterIdLst>
  <p:handoutMasterIdLst>
    <p:handoutMasterId r:id="rId19"/>
  </p:handoutMasterIdLst>
  <p:sldIdLst>
    <p:sldId id="3774" r:id="rId8"/>
    <p:sldId id="3783" r:id="rId9"/>
    <p:sldId id="3628" r:id="rId10"/>
    <p:sldId id="3619" r:id="rId11"/>
    <p:sldId id="3777" r:id="rId12"/>
    <p:sldId id="3790" r:id="rId13"/>
    <p:sldId id="3792" r:id="rId14"/>
    <p:sldId id="3797" r:id="rId15"/>
    <p:sldId id="3791" r:id="rId16"/>
    <p:sldId id="3789" r:id="rId17"/>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2C7239-DF70-0D08-B795-99642B410BE7}" name="Baudhuin, Josie" initials="BJ" userId="S::Josie.Baudhuin@tivityhealth.com::9c95ee9e-1e9a-490c-b701-87e5505f48eb" providerId="AD"/>
  <p188:author id="{C0256B3B-B078-FA3D-2AAB-8C14E2AE6F35}" name="Chee, Kristina" initials="CK" userId="S::Kristina.Chee@tivityhealth.com::bd45fe09-660d-4afe-9f30-0c54e920abae" providerId="AD"/>
  <p188:author id="{89F5B740-C33F-0868-BE6D-70D902544B94}" name="Farias, Marisa" initials="MF" userId="S::Marisa.Farias@tivityhealth.com::c2e80823-d9f2-4569-aa1d-9ec6a1d48ae3" providerId="AD"/>
  <p188:author id="{95062455-A049-505D-D58B-1D20647643AF}" name="Martineau, Beth" initials="BM" userId="S::Beth.Martineau@tivityhealth.com::a1ff3519-6c30-4363-a4cb-8222cd57b099" providerId="AD"/>
  <p188:author id="{5BBB43DE-DF85-AA29-781B-A4AB96DB6DA2}" name="Mullen, Christina" initials="MC" userId="S::Christina.Mullen@tivityhealth.com::240bb369-168a-4b99-b30e-61addd193b32" providerId="AD"/>
  <p188:author id="{5A51DFFC-9D3A-173C-F441-56EDE1A07E30}" name="Anderson, Kristine" initials="KA" userId="S::Kristine.Anderson@tivityhealth.com::73b3a7ba-0949-41d3-b846-57c3062938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oerr, Julie" initials="DJ" lastIdx="3" clrIdx="6">
    <p:extLst>
      <p:ext uri="{19B8F6BF-5375-455C-9EA6-DF929625EA0E}">
        <p15:presenceInfo xmlns:p15="http://schemas.microsoft.com/office/powerpoint/2012/main" userId="S::Julie.Doerr@tivityhealth.com::97af9342-449d-43de-a7de-aa0d09620190" providerId="AD"/>
      </p:ext>
    </p:extLst>
  </p:cmAuthor>
  <p:cmAuthor id="1" name="Rasberry, Jamie" initials="RJ" lastIdx="2" clrIdx="0">
    <p:extLst>
      <p:ext uri="{19B8F6BF-5375-455C-9EA6-DF929625EA0E}">
        <p15:presenceInfo xmlns:p15="http://schemas.microsoft.com/office/powerpoint/2012/main" userId="S-1-5-21-1401067398-1016263951-2303187095-3266" providerId="AD"/>
      </p:ext>
    </p:extLst>
  </p:cmAuthor>
  <p:cmAuthor id="8" name="Justine Page" initials="JP" lastIdx="1" clrIdx="7">
    <p:extLst>
      <p:ext uri="{19B8F6BF-5375-455C-9EA6-DF929625EA0E}">
        <p15:presenceInfo xmlns:p15="http://schemas.microsoft.com/office/powerpoint/2012/main" userId="b7bfcfe82a3db1de" providerId="Windows Live"/>
      </p:ext>
    </p:extLst>
  </p:cmAuthor>
  <p:cmAuthor id="2" name="Page, Justine" initials="PJ" lastIdx="2" clrIdx="1">
    <p:extLst>
      <p:ext uri="{19B8F6BF-5375-455C-9EA6-DF929625EA0E}">
        <p15:presenceInfo xmlns:p15="http://schemas.microsoft.com/office/powerpoint/2012/main" userId="S-1-5-21-1401067398-1016263951-2303187095-1561" providerId="AD"/>
      </p:ext>
    </p:extLst>
  </p:cmAuthor>
  <p:cmAuthor id="3" name="Mullen, Christina" initials="MC" lastIdx="10" clrIdx="2">
    <p:extLst>
      <p:ext uri="{19B8F6BF-5375-455C-9EA6-DF929625EA0E}">
        <p15:presenceInfo xmlns:p15="http://schemas.microsoft.com/office/powerpoint/2012/main" userId="S::Christina.Mullen@tivityhealth.com::240bb369-168a-4b99-b30e-61addd193b32" providerId="AD"/>
      </p:ext>
    </p:extLst>
  </p:cmAuthor>
  <p:cmAuthor id="4" name="Courmier, Jana" initials="CJ" lastIdx="3" clrIdx="3">
    <p:extLst>
      <p:ext uri="{19B8F6BF-5375-455C-9EA6-DF929625EA0E}">
        <p15:presenceInfo xmlns:p15="http://schemas.microsoft.com/office/powerpoint/2012/main" userId="S::Jana.Courmier@TivityHealth.com::f93f9fae-9e76-45f0-a142-0d53c22b5da2" providerId="AD"/>
      </p:ext>
    </p:extLst>
  </p:cmAuthor>
  <p:cmAuthor id="5" name="Susan" initials="S" lastIdx="14" clrIdx="4">
    <p:extLst>
      <p:ext uri="{19B8F6BF-5375-455C-9EA6-DF929625EA0E}">
        <p15:presenceInfo xmlns:p15="http://schemas.microsoft.com/office/powerpoint/2012/main" userId="S::Susan.George@tivityhealth.com::c08d17ab-e8b1-4f36-93da-7a908d1e5e22" providerId="AD"/>
      </p:ext>
    </p:extLst>
  </p:cmAuthor>
  <p:cmAuthor id="6" name="Garrett, Kimberly" initials="GK" lastIdx="8" clrIdx="5">
    <p:extLst>
      <p:ext uri="{19B8F6BF-5375-455C-9EA6-DF929625EA0E}">
        <p15:presenceInfo xmlns:p15="http://schemas.microsoft.com/office/powerpoint/2012/main" userId="S::Kim.Garrett@TivityHealth.com::2e58855a-f81c-49de-a4e4-c7221a6800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7A6"/>
    <a:srgbClr val="134367"/>
    <a:srgbClr val="035B9E"/>
    <a:srgbClr val="D7D7D7"/>
    <a:srgbClr val="45C2C5"/>
    <a:srgbClr val="EFEFEF"/>
    <a:srgbClr val="DCE5EA"/>
    <a:srgbClr val="F2F7F5"/>
    <a:srgbClr val="EFF0F0"/>
    <a:srgbClr val="E6E8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337" autoAdjust="0"/>
    <p:restoredTop sz="86438" autoAdjust="0"/>
  </p:normalViewPr>
  <p:slideViewPr>
    <p:cSldViewPr snapToGrid="0">
      <p:cViewPr varScale="1">
        <p:scale>
          <a:sx n="87" d="100"/>
          <a:sy n="87" d="100"/>
        </p:scale>
        <p:origin x="224" y="6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6548" y="21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onte-Maravillas, Miguel" userId="93fa7af6-33f7-466c-8ac4-c8e1e78b0021" providerId="ADAL" clId="{4C9060AD-E781-5824-9DD9-BAE2A7EAF6C6}"/>
    <pc:docChg chg="delSld modSld">
      <pc:chgData name="Aponte-Maravillas, Miguel" userId="93fa7af6-33f7-466c-8ac4-c8e1e78b0021" providerId="ADAL" clId="{4C9060AD-E781-5824-9DD9-BAE2A7EAF6C6}" dt="2025-08-18T17:41:05.365" v="2" actId="20577"/>
      <pc:docMkLst>
        <pc:docMk/>
      </pc:docMkLst>
      <pc:sldChg chg="del">
        <pc:chgData name="Aponte-Maravillas, Miguel" userId="93fa7af6-33f7-466c-8ac4-c8e1e78b0021" providerId="ADAL" clId="{4C9060AD-E781-5824-9DD9-BAE2A7EAF6C6}" dt="2025-08-18T17:40:47.724" v="0" actId="2696"/>
        <pc:sldMkLst>
          <pc:docMk/>
          <pc:sldMk cId="2595704440" sldId="3785"/>
        </pc:sldMkLst>
      </pc:sldChg>
      <pc:sldChg chg="modSp mod">
        <pc:chgData name="Aponte-Maravillas, Miguel" userId="93fa7af6-33f7-466c-8ac4-c8e1e78b0021" providerId="ADAL" clId="{4C9060AD-E781-5824-9DD9-BAE2A7EAF6C6}" dt="2025-08-18T17:41:05.365" v="2" actId="20577"/>
        <pc:sldMkLst>
          <pc:docMk/>
          <pc:sldMk cId="886777997" sldId="3789"/>
        </pc:sldMkLst>
        <pc:spChg chg="mod">
          <ac:chgData name="Aponte-Maravillas, Miguel" userId="93fa7af6-33f7-466c-8ac4-c8e1e78b0021" providerId="ADAL" clId="{4C9060AD-E781-5824-9DD9-BAE2A7EAF6C6}" dt="2025-08-18T17:41:05.365" v="2" actId="20577"/>
          <ac:spMkLst>
            <pc:docMk/>
            <pc:sldMk cId="886777997" sldId="3789"/>
            <ac:spMk id="3" creationId="{A4DD87F3-70B9-C44D-FEDF-356B3ECA687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Calibri Light"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0E6975-8ACF-9046-8654-2E9FD08BA132}" type="datetimeFigureOut">
              <a:rPr lang="en-US" smtClean="0">
                <a:latin typeface="Calibri Light" charset="0"/>
              </a:rPr>
              <a:t>8/18/25</a:t>
            </a:fld>
            <a:endParaRPr lang="en-US" dirty="0">
              <a:latin typeface="Calibri Light"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Calibri Light"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E988F-104F-FC4B-BA7E-404E714B8A11}" type="slidenum">
              <a:rPr lang="en-US" smtClean="0">
                <a:latin typeface="Calibri Light" charset="0"/>
              </a:rPr>
              <a:t>‹#›</a:t>
            </a:fld>
            <a:endParaRPr lang="en-US" dirty="0">
              <a:latin typeface="Calibri Light" charset="0"/>
            </a:endParaRPr>
          </a:p>
        </p:txBody>
      </p:sp>
    </p:spTree>
    <p:extLst>
      <p:ext uri="{BB962C8B-B14F-4D97-AF65-F5344CB8AC3E}">
        <p14:creationId xmlns:p14="http://schemas.microsoft.com/office/powerpoint/2010/main" val="1872098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Light"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Light" charset="0"/>
              </a:defRPr>
            </a:lvl1pPr>
          </a:lstStyle>
          <a:p>
            <a:fld id="{B2C0BBBA-5136-5C40-9BE3-2BC3564FD02D}" type="datetimeFigureOut">
              <a:rPr lang="en-US" smtClean="0"/>
              <a:pPr/>
              <a:t>8/18/25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Light" charset="0"/>
              </a:defRPr>
            </a:lvl1pPr>
          </a:lstStyle>
          <a:p>
            <a:fld id="{0A8D6B8D-BA1E-B647-83D5-A1710A90E876}" type="slidenum">
              <a:rPr lang="en-US" smtClean="0"/>
              <a:pPr/>
              <a:t>‹#›</a:t>
            </a:fld>
            <a:endParaRPr lang="en-US" dirty="0"/>
          </a:p>
        </p:txBody>
      </p:sp>
    </p:spTree>
    <p:extLst>
      <p:ext uri="{BB962C8B-B14F-4D97-AF65-F5344CB8AC3E}">
        <p14:creationId xmlns:p14="http://schemas.microsoft.com/office/powerpoint/2010/main" val="481555195"/>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Calibri Light" charset="0"/>
        <a:ea typeface="+mn-ea"/>
        <a:cs typeface="+mn-cs"/>
      </a:defRPr>
    </a:lvl1pPr>
    <a:lvl2pPr marL="457189" algn="l" defTabSz="914377" rtl="0" eaLnBrk="1" latinLnBrk="0" hangingPunct="1">
      <a:defRPr sz="1200" b="0" i="0" kern="1200">
        <a:solidFill>
          <a:schemeClr val="tx1"/>
        </a:solidFill>
        <a:latin typeface="Calibri Light" charset="0"/>
        <a:ea typeface="+mn-ea"/>
        <a:cs typeface="+mn-cs"/>
      </a:defRPr>
    </a:lvl2pPr>
    <a:lvl3pPr marL="914377" algn="l" defTabSz="914377" rtl="0" eaLnBrk="1" latinLnBrk="0" hangingPunct="1">
      <a:defRPr sz="1200" b="0" i="0" kern="1200">
        <a:solidFill>
          <a:schemeClr val="tx1"/>
        </a:solidFill>
        <a:latin typeface="Calibri Light" charset="0"/>
        <a:ea typeface="+mn-ea"/>
        <a:cs typeface="+mn-cs"/>
      </a:defRPr>
    </a:lvl3pPr>
    <a:lvl4pPr marL="1371566" algn="l" defTabSz="914377" rtl="0" eaLnBrk="1" latinLnBrk="0" hangingPunct="1">
      <a:defRPr sz="1200" b="0" i="0" kern="1200">
        <a:solidFill>
          <a:schemeClr val="tx1"/>
        </a:solidFill>
        <a:latin typeface="Calibri Light" charset="0"/>
        <a:ea typeface="+mn-ea"/>
        <a:cs typeface="+mn-cs"/>
      </a:defRPr>
    </a:lvl4pPr>
    <a:lvl5pPr marL="1828754" algn="l" defTabSz="914377" rtl="0" eaLnBrk="1" latinLnBrk="0" hangingPunct="1">
      <a:defRPr sz="1200" b="0" i="0" kern="1200">
        <a:solidFill>
          <a:schemeClr val="tx1"/>
        </a:solidFill>
        <a:latin typeface="Calibri Light"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SilverSneakers the nation’s leading exercise program designed exclusively for you and available at no </a:t>
            </a:r>
            <a:r>
              <a:rPr lang="en-US" b="1" dirty="0"/>
              <a:t>additional</a:t>
            </a:r>
            <a:r>
              <a:rPr lang="en-US" dirty="0"/>
              <a:t> cost. Our goal today is to make sure you are familiar with all the ways you can use your SS benefit.  Introduce your self and you co presenter.</a:t>
            </a:r>
          </a:p>
          <a:p>
            <a:endParaRPr lang="en-US" dirty="0"/>
          </a:p>
          <a:p>
            <a:r>
              <a:rPr lang="en-US" dirty="0"/>
              <a:t>(Please make your presentation personal, motivating, and inclusive whether they are beginners or avid exercisers.  Think of it like you are presenting to your parents or grandparents. WE don’t need to insert a lot of stats but make sure they understand the basics and how special SS is and how it can improve their lives by participating.  You can Share stories throughout the presentation, like our Swanson winners over the years and what they said/how SS changed their lives. https://www.google.com/search?q=2022+Richard+L+swanson+award+winner&amp;rlz=1C1GCEA_enUS904US904&amp;sxsrf=AOaemvJBBzdsXm-4qOhZqlSU2lzkN5Ah0A%3A1642792275316&amp;ei=UwXrYcjZEviXwbkP1tyJ2AE&amp;ved=0ahUKEwiIz4mQxsP1AhX4SzABHVZuAhsQ4dUDCA4&amp;uact=5&amp;oq=2022+Richard+L+swanson+award+winner&amp;gs_lcp=Cgdnd3Mtd2l6EAM6BwgjELADECc6BwgjELACECdKBAhBGAFKBAhGGABQjgpY8RZg5CNoAXAAeACAAYABiAG_B5IBAzYuNJgBAKABAcgBAcABAQ&amp;sclient=gws-wiz )</a:t>
            </a:r>
          </a:p>
          <a:p>
            <a:endParaRPr lang="en-US" dirty="0"/>
          </a:p>
          <a:p>
            <a:r>
              <a:rPr lang="en-US" dirty="0"/>
              <a:t>(Let them know we are so glad they joined us and that your copresenter will be answering questions in the chat or they can hold questions until the end.)</a:t>
            </a:r>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1</a:t>
            </a:fld>
            <a:endParaRPr lang="en-US" dirty="0"/>
          </a:p>
        </p:txBody>
      </p:sp>
    </p:spTree>
    <p:extLst>
      <p:ext uri="{BB962C8B-B14F-4D97-AF65-F5344CB8AC3E}">
        <p14:creationId xmlns:p14="http://schemas.microsoft.com/office/powerpoint/2010/main" val="3042086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you to register and try out any of the virtual classes that interest you or use our on demand library of classes.  If you feel comfortable, visit one of our gym locations or attend a flex class in the community. Call first to see if there are any special instructions or covid protocols you will need to observe. </a:t>
            </a:r>
          </a:p>
          <a:p>
            <a:endParaRPr lang="en-US" dirty="0"/>
          </a:p>
          <a:p>
            <a:r>
              <a:rPr lang="en-US" dirty="0"/>
              <a:t>Ask in general what types classes they would like to see offered. (put it in the chat box)</a:t>
            </a:r>
          </a:p>
          <a:p>
            <a:endParaRPr lang="en-US" dirty="0"/>
          </a:p>
          <a:p>
            <a:r>
              <a:rPr lang="en-US" dirty="0"/>
              <a:t>General Q/A session while time remains.</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On behalf of all of us at SilverSneakers, we look forward to seeing you virtually or in person soon. We hope you stay healthy and safe. </a:t>
            </a:r>
          </a:p>
          <a:p>
            <a:endParaRPr lang="en-US" dirty="0"/>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10</a:t>
            </a:fld>
            <a:endParaRPr lang="en-US" dirty="0"/>
          </a:p>
        </p:txBody>
      </p:sp>
    </p:spTree>
    <p:extLst>
      <p:ext uri="{BB962C8B-B14F-4D97-AF65-F5344CB8AC3E}">
        <p14:creationId xmlns:p14="http://schemas.microsoft.com/office/powerpoint/2010/main" val="278931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8C73-A71B-B573-9632-CEFB30060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6E8A5-079A-1E7C-DF18-C3FA3CD00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BD8D3-8D8A-8899-81FB-F199544D1227}"/>
              </a:ext>
            </a:extLst>
          </p:cNvPr>
          <p:cNvSpPr>
            <a:spLocks noGrp="1"/>
          </p:cNvSpPr>
          <p:nvPr>
            <p:ph type="body" idx="1"/>
          </p:nvPr>
        </p:nvSpPr>
        <p:spPr/>
        <p:txBody>
          <a:bodyPr/>
          <a:lstStyle/>
          <a:p>
            <a:r>
              <a:rPr lang="en-US" dirty="0"/>
              <a:t>(Let them know we realize that everyone is different and have unique abilities and preferences when it comes to exercise. SilverSneakers has so much to offer. Whether they prefer to exercise at home, at the gym or the community, or a combination of the three, SilverSneakers has an option for them.  Emphasize they don’t have to choose one or the other, they can do all or any)</a:t>
            </a:r>
          </a:p>
        </p:txBody>
      </p:sp>
      <p:sp>
        <p:nvSpPr>
          <p:cNvPr id="4" name="Slide Number Placeholder 3">
            <a:extLst>
              <a:ext uri="{FF2B5EF4-FFF2-40B4-BE49-F238E27FC236}">
                <a16:creationId xmlns:a16="http://schemas.microsoft.com/office/drawing/2014/main" id="{CBB1CD9B-8465-2523-78CD-B20E753B94F1}"/>
              </a:ext>
            </a:extLst>
          </p:cNvPr>
          <p:cNvSpPr>
            <a:spLocks noGrp="1"/>
          </p:cNvSpPr>
          <p:nvPr>
            <p:ph type="sldNum" sz="quarter" idx="5"/>
          </p:nvPr>
        </p:nvSpPr>
        <p:spPr/>
        <p:txBody>
          <a:bodyPr/>
          <a:lstStyle/>
          <a:p>
            <a:fld id="{0A8D6B8D-BA1E-B647-83D5-A1710A90E876}" type="slidenum">
              <a:rPr lang="en-US" smtClean="0"/>
              <a:pPr/>
              <a:t>2</a:t>
            </a:fld>
            <a:endParaRPr lang="en-US" dirty="0"/>
          </a:p>
        </p:txBody>
      </p:sp>
    </p:spTree>
    <p:extLst>
      <p:ext uri="{BB962C8B-B14F-4D97-AF65-F5344CB8AC3E}">
        <p14:creationId xmlns:p14="http://schemas.microsoft.com/office/powerpoint/2010/main" val="109364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mention that they can take other classes at the location as they are available as part of a regular membership.  Talk about the different amenities and it’s best to use the location finder on SilverSneakers.com to find and read about the different amenities that are available at each location.)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713740-3C27-4FBE-82BA-E9100B236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58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a beginner or fitness enthusiast, SilverSneakers offers </a:t>
            </a:r>
            <a:r>
              <a:rPr lang="en-US" b="1" dirty="0"/>
              <a:t>thousands of online classes and workshops</a:t>
            </a:r>
            <a:r>
              <a:rPr lang="en-US" b="0" dirty="0"/>
              <a:t> </a:t>
            </a:r>
            <a:r>
              <a:rPr lang="en-US" dirty="0"/>
              <a:t>designed for </a:t>
            </a:r>
            <a:r>
              <a:rPr lang="en-US" b="1" dirty="0"/>
              <a:t>all fitness levels and abilities</a:t>
            </a:r>
            <a:r>
              <a:rPr lang="en-US" dirty="0"/>
              <a:t>.</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 </a:t>
            </a:r>
            <a:r>
              <a:rPr lang="en-US" b="1" dirty="0"/>
              <a:t>For LIVE highlight: </a:t>
            </a:r>
            <a:r>
              <a:rPr lang="en-US" dirty="0"/>
              <a:t>Live, SilverSneakers Instructor led classes, and discuss how the instructor can help motivate etc. Join members of the SilverSneakers community across the country, in the comfort of your own home. In case it’s a concern, you will not be on camera for your workout. NEW classes added every month! Includes basics for strength, core and balance, plus new popular classes like Line Dancing, Kickboxing and so many more! </a:t>
            </a:r>
            <a:r>
              <a:rPr lang="en-US" u="sng" dirty="0"/>
              <a:t>There’s always something new to try </a:t>
            </a:r>
            <a:r>
              <a:rPr lang="en-US" dirty="0"/>
              <a:t>on SS LIVE.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P</a:t>
            </a:r>
            <a:r>
              <a:rPr lang="en-US" dirty="0">
                <a:solidFill>
                  <a:srgbClr val="FF0000"/>
                </a:solidFill>
              </a:rPr>
              <a:t>l</a:t>
            </a:r>
            <a:r>
              <a:rPr lang="en-US" dirty="0"/>
              <a:t>ay video from “Let’s explore” text is linked to Wistia video. </a:t>
            </a:r>
            <a:br>
              <a:rPr lang="en-US" dirty="0"/>
            </a:br>
            <a:br>
              <a:rPr lang="en-US" dirty="0"/>
            </a:br>
            <a:r>
              <a:rPr lang="en-US" dirty="0"/>
              <a:t>-- </a:t>
            </a:r>
            <a:r>
              <a:rPr lang="en-US" b="1" dirty="0"/>
              <a:t>For On-Demand highlight: </a:t>
            </a:r>
            <a:r>
              <a:rPr lang="en-US" dirty="0"/>
              <a:t>Library of work out videos and workshops available when you want to watch. </a:t>
            </a:r>
            <a:br>
              <a:rPr lang="en-US" dirty="0"/>
            </a:br>
            <a:r>
              <a:rPr lang="en-US" dirty="0"/>
              <a:t>-- Each class description will provide an overview of the class content. And many classes can be done with assisted devices or a chair for added support. </a:t>
            </a:r>
          </a:p>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4</a:t>
            </a:fld>
            <a:endParaRPr lang="en-US" dirty="0"/>
          </a:p>
        </p:txBody>
      </p:sp>
    </p:spTree>
    <p:extLst>
      <p:ext uri="{BB962C8B-B14F-4D97-AF65-F5344CB8AC3E}">
        <p14:creationId xmlns:p14="http://schemas.microsoft.com/office/powerpoint/2010/main" val="394993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5</a:t>
            </a:fld>
            <a:endParaRPr lang="en-US" dirty="0"/>
          </a:p>
        </p:txBody>
      </p:sp>
    </p:spTree>
    <p:extLst>
      <p:ext uri="{BB962C8B-B14F-4D97-AF65-F5344CB8AC3E}">
        <p14:creationId xmlns:p14="http://schemas.microsoft.com/office/powerpoint/2010/main" val="3129120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391E-96DA-6DDA-2FDE-B3D6E8A11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BF55-B898-F447-C13D-ACC3AA1CC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F3685-36BA-55EB-7F0E-6433ED59645A}"/>
              </a:ext>
            </a:extLst>
          </p:cNvPr>
          <p:cNvSpPr>
            <a:spLocks noGrp="1"/>
          </p:cNvSpPr>
          <p:nvPr>
            <p:ph type="body" idx="1"/>
          </p:nvPr>
        </p:nvSpPr>
        <p:spPr/>
        <p:txBody>
          <a:bodyPr/>
          <a:lstStyle/>
          <a:p>
            <a:r>
              <a:rPr lang="en-US" dirty="0"/>
              <a:t>While on SilverSneakers.com, don’t forget to check out the volumes of information through OnDemand educational videos, programs on balance and fall prevention, and our incredible resources to help relax and manage stress.   SilverSneakers is more than just a membership. It’s a place where you can become healthy physically, emotionally and socially.</a:t>
            </a:r>
          </a:p>
          <a:p>
            <a:endParaRPr lang="en-US" dirty="0"/>
          </a:p>
          <a:p>
            <a:r>
              <a:rPr lang="en-US" dirty="0"/>
              <a:t>(Now would be a good time to show them through ss.com/member portal.) I would like to take a minute to show you through the member portal. I realize some of you may have looked around when you were registering for this class but I want to point out a few items just in case you missed it. </a:t>
            </a:r>
          </a:p>
          <a:p>
            <a:r>
              <a:rPr lang="en-US" dirty="0"/>
              <a:t>Share following the order of slides (go slow):</a:t>
            </a:r>
          </a:p>
          <a:p>
            <a:pPr marL="171450" indent="-171450">
              <a:buFontTx/>
              <a:buChar char="-"/>
            </a:pPr>
            <a:r>
              <a:rPr lang="en-US" dirty="0"/>
              <a:t>Gym locator</a:t>
            </a:r>
          </a:p>
          <a:p>
            <a:pPr marL="171450" indent="-171450">
              <a:buFontTx/>
              <a:buChar char="-"/>
            </a:pPr>
            <a:r>
              <a:rPr lang="en-US" dirty="0"/>
              <a:t>Classes tab: virtual classes (sorting feature) , Flex classes for those who want to take classes outside the gym locations, ondemand classes</a:t>
            </a:r>
          </a:p>
          <a:p>
            <a:pPr marL="171450" indent="-171450">
              <a:buFontTx/>
              <a:buChar char="-"/>
            </a:pPr>
            <a:r>
              <a:rPr lang="en-US" dirty="0"/>
              <a:t>More tab - articles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Go to “home” scroll down to App section – Ask them if we had a class on how to download and navigate the app. Would they be interested in attending. )</a:t>
            </a:r>
            <a:br>
              <a:rPr lang="en-US" dirty="0"/>
            </a:b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Segoe UI" panose="020B0502040204020203" pitchFamily="34" charset="0"/>
              </a:rPr>
              <a:t>When doing the web demo point out that you may see different tiles than what my demo account has.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Segoe UI" panose="020B0502040204020203" pitchFamily="34" charset="0"/>
              </a:rPr>
              <a:t>Follow the tiles to set up your free accounts/subscription on GSU or AF+ to gain access to even more content. </a:t>
            </a:r>
          </a:p>
          <a:p>
            <a:endParaRPr lang="en-US" dirty="0"/>
          </a:p>
        </p:txBody>
      </p:sp>
      <p:sp>
        <p:nvSpPr>
          <p:cNvPr id="4" name="Slide Number Placeholder 3">
            <a:extLst>
              <a:ext uri="{FF2B5EF4-FFF2-40B4-BE49-F238E27FC236}">
                <a16:creationId xmlns:a16="http://schemas.microsoft.com/office/drawing/2014/main" id="{B21E9CA1-471E-4538-561D-50D3D8C8EA01}"/>
              </a:ext>
            </a:extLst>
          </p:cNvPr>
          <p:cNvSpPr>
            <a:spLocks noGrp="1"/>
          </p:cNvSpPr>
          <p:nvPr>
            <p:ph type="sldNum" sz="quarter" idx="10"/>
          </p:nvPr>
        </p:nvSpPr>
        <p:spPr/>
        <p:txBody>
          <a:bodyPr/>
          <a:lstStyle/>
          <a:p>
            <a:fld id="{0A8D6B8D-BA1E-B647-83D5-A1710A90E876}" type="slidenum">
              <a:rPr lang="en-US" smtClean="0"/>
              <a:pPr/>
              <a:t>6</a:t>
            </a:fld>
            <a:endParaRPr lang="en-US" dirty="0"/>
          </a:p>
        </p:txBody>
      </p:sp>
    </p:spTree>
    <p:extLst>
      <p:ext uri="{BB962C8B-B14F-4D97-AF65-F5344CB8AC3E}">
        <p14:creationId xmlns:p14="http://schemas.microsoft.com/office/powerpoint/2010/main" val="424167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B5D71-A792-5A1C-D6A4-CFEBA1470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32BBC-AD7A-FE5E-2848-62C7D7FF5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BEB89-DFA5-4C92-8C55-AB0D8935204F}"/>
              </a:ext>
            </a:extLst>
          </p:cNvPr>
          <p:cNvSpPr>
            <a:spLocks noGrp="1"/>
          </p:cNvSpPr>
          <p:nvPr>
            <p:ph type="body" idx="1"/>
          </p:nvPr>
        </p:nvSpPr>
        <p:spPr/>
        <p:txBody>
          <a:bodyPr/>
          <a:lstStyle/>
          <a:p>
            <a:r>
              <a:rPr lang="en-US" dirty="0"/>
              <a:t>What’s even more exciting is that all the programs are available on the GO with SilverSneakers GO app found in the Google Play and Apple App Store. </a:t>
            </a:r>
          </a:p>
          <a:p>
            <a:endParaRPr lang="en-US" dirty="0"/>
          </a:p>
          <a:p>
            <a:r>
              <a:rPr lang="en-US" dirty="0"/>
              <a:t>Play video from “Let’s explore” – text is linked to Wistia video </a:t>
            </a:r>
          </a:p>
          <a:p>
            <a:endParaRPr lang="en-US" dirty="0"/>
          </a:p>
          <a:p>
            <a:pPr marL="171450" indent="-171450">
              <a:buFontTx/>
              <a:buChar char="-"/>
            </a:pPr>
            <a:endParaRPr lang="en-US" dirty="0"/>
          </a:p>
          <a:p>
            <a:endParaRPr lang="en-US" dirty="0"/>
          </a:p>
        </p:txBody>
      </p:sp>
      <p:sp>
        <p:nvSpPr>
          <p:cNvPr id="4" name="Slide Number Placeholder 3">
            <a:extLst>
              <a:ext uri="{FF2B5EF4-FFF2-40B4-BE49-F238E27FC236}">
                <a16:creationId xmlns:a16="http://schemas.microsoft.com/office/drawing/2014/main" id="{51818C31-2901-5F56-431D-4F042C559DFA}"/>
              </a:ext>
            </a:extLst>
          </p:cNvPr>
          <p:cNvSpPr>
            <a:spLocks noGrp="1"/>
          </p:cNvSpPr>
          <p:nvPr>
            <p:ph type="sldNum" sz="quarter" idx="10"/>
          </p:nvPr>
        </p:nvSpPr>
        <p:spPr/>
        <p:txBody>
          <a:bodyPr/>
          <a:lstStyle/>
          <a:p>
            <a:fld id="{0A8D6B8D-BA1E-B647-83D5-A1710A90E876}" type="slidenum">
              <a:rPr lang="en-US" smtClean="0"/>
              <a:pPr/>
              <a:t>7</a:t>
            </a:fld>
            <a:endParaRPr lang="en-US" dirty="0"/>
          </a:p>
        </p:txBody>
      </p:sp>
    </p:spTree>
    <p:extLst>
      <p:ext uri="{BB962C8B-B14F-4D97-AF65-F5344CB8AC3E}">
        <p14:creationId xmlns:p14="http://schemas.microsoft.com/office/powerpoint/2010/main" val="1531773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78E61-B2AD-713B-B9C9-1A44FED0E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23553-6597-DE0A-337C-05819956D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EEE26-C18D-4006-5EA1-42479017D1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BE2C48-D5AB-8643-2634-64E0FB5CCBC4}"/>
              </a:ext>
            </a:extLst>
          </p:cNvPr>
          <p:cNvSpPr>
            <a:spLocks noGrp="1"/>
          </p:cNvSpPr>
          <p:nvPr>
            <p:ph type="sldNum" sz="quarter" idx="10"/>
          </p:nvPr>
        </p:nvSpPr>
        <p:spPr/>
        <p:txBody>
          <a:bodyPr/>
          <a:lstStyle/>
          <a:p>
            <a:fld id="{0A8D6B8D-BA1E-B647-83D5-A1710A90E876}" type="slidenum">
              <a:rPr lang="en-US" smtClean="0"/>
              <a:pPr/>
              <a:t>8</a:t>
            </a:fld>
            <a:endParaRPr lang="en-US" dirty="0"/>
          </a:p>
        </p:txBody>
      </p:sp>
    </p:spTree>
    <p:extLst>
      <p:ext uri="{BB962C8B-B14F-4D97-AF65-F5344CB8AC3E}">
        <p14:creationId xmlns:p14="http://schemas.microsoft.com/office/powerpoint/2010/main" val="4267095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D6B53-8E7E-3F03-EC04-F28774126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6638F-41F3-B39F-1950-493A489D2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4584F-E83C-F5A4-A26A-041DC5BF7CEA}"/>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For </a:t>
            </a:r>
            <a:r>
              <a:rPr lang="en-US" b="1" dirty="0"/>
              <a:t>Weekly Newsletter: </a:t>
            </a:r>
            <a:br>
              <a:rPr lang="en-US" b="1" dirty="0"/>
            </a:br>
            <a:r>
              <a:rPr lang="en-US" b="1" dirty="0"/>
              <a:t>-- </a:t>
            </a:r>
            <a:r>
              <a:rPr lang="en-US" dirty="0"/>
              <a:t>You would have been signed up when you completed Eligibility Check and created your SilverSneakers.com account -- </a:t>
            </a:r>
            <a:r>
              <a:rPr lang="en-US" u="sng" dirty="0"/>
              <a:t>UNLESS you UN-checked the box to sign up.</a:t>
            </a:r>
            <a:br>
              <a:rPr lang="en-US" u="none" dirty="0"/>
            </a:br>
            <a:r>
              <a:rPr lang="en-US" u="none" dirty="0"/>
              <a:t>-- </a:t>
            </a:r>
            <a:r>
              <a:rPr lang="en-US" b="1" dirty="0"/>
              <a:t>If you’re not receiving our Newsletter, </a:t>
            </a:r>
            <a:r>
              <a:rPr lang="en-US" dirty="0"/>
              <a:t>go to </a:t>
            </a:r>
            <a:r>
              <a:rPr lang="en-US" b="1" dirty="0"/>
              <a:t>SilverSneakers.com - </a:t>
            </a:r>
            <a:r>
              <a:rPr lang="en-US" dirty="0"/>
              <a:t>In the top menu bar, select </a:t>
            </a:r>
            <a:r>
              <a:rPr lang="en-US" b="1" dirty="0"/>
              <a:t>More</a:t>
            </a:r>
            <a:r>
              <a:rPr lang="en-US" dirty="0"/>
              <a:t> &gt; </a:t>
            </a:r>
            <a:r>
              <a:rPr lang="en-US" b="1" dirty="0"/>
              <a:t>Articles</a:t>
            </a:r>
            <a:r>
              <a:rPr lang="en-US" dirty="0"/>
              <a:t> &gt; and then </a:t>
            </a:r>
            <a:r>
              <a:rPr lang="en-US" b="1" dirty="0"/>
              <a:t>Subscribe to our newsletter </a:t>
            </a:r>
            <a:r>
              <a:rPr lang="en-US" dirty="0"/>
              <a:t>by submitting your email address. </a:t>
            </a:r>
            <a:r>
              <a:rPr lang="en-US" u="sng" dirty="0"/>
              <a:t>You can unsubscribe at any time. </a:t>
            </a:r>
          </a:p>
          <a:p>
            <a:endParaRPr lang="en-US" dirty="0"/>
          </a:p>
        </p:txBody>
      </p:sp>
      <p:sp>
        <p:nvSpPr>
          <p:cNvPr id="4" name="Slide Number Placeholder 3">
            <a:extLst>
              <a:ext uri="{FF2B5EF4-FFF2-40B4-BE49-F238E27FC236}">
                <a16:creationId xmlns:a16="http://schemas.microsoft.com/office/drawing/2014/main" id="{D6BA8D27-DD62-7E51-126E-F85E8A2E3914}"/>
              </a:ext>
            </a:extLst>
          </p:cNvPr>
          <p:cNvSpPr>
            <a:spLocks noGrp="1"/>
          </p:cNvSpPr>
          <p:nvPr>
            <p:ph type="sldNum" sz="quarter" idx="5"/>
          </p:nvPr>
        </p:nvSpPr>
        <p:spPr/>
        <p:txBody>
          <a:bodyPr/>
          <a:lstStyle/>
          <a:p>
            <a:fld id="{0A8D6B8D-BA1E-B647-83D5-A1710A90E876}" type="slidenum">
              <a:rPr lang="en-US" smtClean="0"/>
              <a:pPr/>
              <a:t>9</a:t>
            </a:fld>
            <a:endParaRPr lang="en-US" dirty="0"/>
          </a:p>
        </p:txBody>
      </p:sp>
    </p:spTree>
    <p:extLst>
      <p:ext uri="{BB962C8B-B14F-4D97-AF65-F5344CB8AC3E}">
        <p14:creationId xmlns:p14="http://schemas.microsoft.com/office/powerpoint/2010/main" val="2788897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erson holding a dumbbell&#10;&#10;AI-generated content may be incorrect.">
            <a:extLst>
              <a:ext uri="{FF2B5EF4-FFF2-40B4-BE49-F238E27FC236}">
                <a16:creationId xmlns:a16="http://schemas.microsoft.com/office/drawing/2014/main" id="{5A6DF5E9-36EE-0535-4192-BC3B8657DF21}"/>
              </a:ext>
            </a:extLst>
          </p:cNvPr>
          <p:cNvPicPr>
            <a:picLocks noChangeAspect="1"/>
          </p:cNvPicPr>
          <p:nvPr userDrawn="1"/>
        </p:nvPicPr>
        <p:blipFill>
          <a:blip r:embed="rId2"/>
          <a:stretch>
            <a:fillRect/>
          </a:stretch>
        </p:blipFill>
        <p:spPr>
          <a:xfrm>
            <a:off x="5886" y="1"/>
            <a:ext cx="12186114" cy="6861312"/>
          </a:xfrm>
          <a:prstGeom prst="rect">
            <a:avLst/>
          </a:prstGeom>
        </p:spPr>
      </p:pic>
      <p:sp>
        <p:nvSpPr>
          <p:cNvPr id="3" name="Subtitle 2"/>
          <p:cNvSpPr>
            <a:spLocks noGrp="1"/>
          </p:cNvSpPr>
          <p:nvPr>
            <p:ph type="subTitle" idx="1" hasCustomPrompt="1"/>
          </p:nvPr>
        </p:nvSpPr>
        <p:spPr>
          <a:xfrm>
            <a:off x="365759" y="4883078"/>
            <a:ext cx="5222240" cy="808583"/>
          </a:xfrm>
        </p:spPr>
        <p:txBody>
          <a:bodyPr/>
          <a:lstStyle>
            <a:lvl1pPr marL="0" indent="0" algn="l">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z="1600">
                <a:solidFill>
                  <a:schemeClr val="bg1"/>
                </a:solidFill>
                <a:latin typeface="Calibri Light" charset="0"/>
                <a:ea typeface="Calibri Light" charset="0"/>
                <a:cs typeface="Calibri Light" charset="0"/>
              </a:rPr>
              <a:t>Presenter Name, Title</a:t>
            </a:r>
          </a:p>
          <a:p>
            <a:r>
              <a:rPr lang="en-US" sz="1600">
                <a:solidFill>
                  <a:schemeClr val="bg1"/>
                </a:solidFill>
                <a:latin typeface="Calibri Light" charset="0"/>
                <a:ea typeface="Calibri Light" charset="0"/>
                <a:cs typeface="Calibri Light" charset="0"/>
              </a:rPr>
              <a:t>##/##/##</a:t>
            </a:r>
          </a:p>
        </p:txBody>
      </p:sp>
      <p:sp>
        <p:nvSpPr>
          <p:cNvPr id="10" name="Title 1">
            <a:extLst>
              <a:ext uri="{FF2B5EF4-FFF2-40B4-BE49-F238E27FC236}">
                <a16:creationId xmlns:a16="http://schemas.microsoft.com/office/drawing/2014/main" id="{9B36A322-7FEE-0540-9EED-47D9A5E040DA}"/>
              </a:ext>
            </a:extLst>
          </p:cNvPr>
          <p:cNvSpPr>
            <a:spLocks noGrp="1"/>
          </p:cNvSpPr>
          <p:nvPr>
            <p:ph type="title"/>
          </p:nvPr>
        </p:nvSpPr>
        <p:spPr>
          <a:xfrm>
            <a:off x="365760" y="877561"/>
            <a:ext cx="8002385" cy="3185747"/>
          </a:xfrm>
        </p:spPr>
        <p:txBody>
          <a:bodyPr anchor="b" anchorCtr="0">
            <a:normAutofit/>
          </a:bodyPr>
          <a:lstStyle>
            <a:lvl1pPr algn="l">
              <a:lnSpc>
                <a:spcPts val="6000"/>
              </a:lnSpc>
              <a:defRPr sz="70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406794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_SingleColumn">
    <p:spTree>
      <p:nvGrpSpPr>
        <p:cNvPr id="1" name=""/>
        <p:cNvGrpSpPr/>
        <p:nvPr/>
      </p:nvGrpSpPr>
      <p:grpSpPr>
        <a:xfrm>
          <a:off x="0" y="0"/>
          <a:ext cx="0" cy="0"/>
          <a:chOff x="0" y="0"/>
          <a:chExt cx="0" cy="0"/>
        </a:xfrm>
      </p:grpSpPr>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2167362"/>
            <a:ext cx="11430000" cy="4148152"/>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365760" y="284136"/>
            <a:ext cx="11430000" cy="1325563"/>
          </a:xfrm>
        </p:spPr>
        <p:txBody>
          <a:bodyPr>
            <a:normAutofit/>
          </a:bodyPr>
          <a:lstStyle>
            <a:lvl1pPr algn="ctr">
              <a:lnSpc>
                <a:spcPts val="5000"/>
              </a:lnSpc>
              <a:defRPr sz="6000" b="1" baseline="0">
                <a:solidFill>
                  <a:schemeClr val="tx1"/>
                </a:solidFill>
                <a:latin typeface="Arial Narrow" charset="0"/>
                <a:ea typeface="Arial Narrow" charset="0"/>
                <a:cs typeface="Arial Narrow" charset="0"/>
              </a:defRPr>
            </a:lvl1pPr>
          </a:lstStyle>
          <a:p>
            <a:r>
              <a:rPr lang="en-US"/>
              <a:t>2 Line headline here and here and here and here and here</a:t>
            </a:r>
          </a:p>
        </p:txBody>
      </p:sp>
      <p:sp>
        <p:nvSpPr>
          <p:cNvPr id="11" name="Rectangle 10"/>
          <p:cNvSpPr/>
          <p:nvPr userDrawn="1"/>
        </p:nvSpPr>
        <p:spPr>
          <a:xfrm>
            <a:off x="5316989" y="1849823"/>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pic>
        <p:nvPicPr>
          <p:cNvPr id="2" name="Picture 1" descr="A blue and black logo&#10;&#10;Description automatically generated">
            <a:extLst>
              <a:ext uri="{FF2B5EF4-FFF2-40B4-BE49-F238E27FC236}">
                <a16:creationId xmlns:a16="http://schemas.microsoft.com/office/drawing/2014/main" id="{76511ACD-0374-7EA5-FA27-713F98DA35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_SingleColumn">
    <p:spTree>
      <p:nvGrpSpPr>
        <p:cNvPr id="1" name=""/>
        <p:cNvGrpSpPr/>
        <p:nvPr/>
      </p:nvGrpSpPr>
      <p:grpSpPr>
        <a:xfrm>
          <a:off x="0" y="0"/>
          <a:ext cx="0" cy="0"/>
          <a:chOff x="0" y="0"/>
          <a:chExt cx="0" cy="0"/>
        </a:xfrm>
      </p:grpSpPr>
      <p:sp>
        <p:nvSpPr>
          <p:cNvPr id="8" name="Rectangle 7"/>
          <p:cNvSpPr/>
          <p:nvPr userDrawn="1"/>
        </p:nvSpPr>
        <p:spPr>
          <a:xfrm>
            <a:off x="0" y="2"/>
            <a:ext cx="12192000" cy="1302325"/>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bg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8AECB867-0BC3-BFD3-3C9C-B953D38A92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_Single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7ACC2F-814C-F445-B741-EA97FF6B319C}"/>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2"/>
            <a:ext cx="12192000" cy="1302325"/>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bg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B891D91C-658C-BA6E-7C6F-F74D6C93AB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3956716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SingleColumn_Gray">
    <p:spTree>
      <p:nvGrpSpPr>
        <p:cNvPr id="1" name=""/>
        <p:cNvGrpSpPr/>
        <p:nvPr/>
      </p:nvGrpSpPr>
      <p:grpSpPr>
        <a:xfrm>
          <a:off x="0" y="0"/>
          <a:ext cx="0" cy="0"/>
          <a:chOff x="0" y="0"/>
          <a:chExt cx="0" cy="0"/>
        </a:xfrm>
      </p:grpSpPr>
      <p:sp>
        <p:nvSpPr>
          <p:cNvPr id="7" name="Rectangle 6"/>
          <p:cNvSpPr/>
          <p:nvPr userDrawn="1"/>
        </p:nvSpPr>
        <p:spPr>
          <a:xfrm>
            <a:off x="0" y="2"/>
            <a:ext cx="12192000" cy="1302325"/>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8"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
        <p:nvSpPr>
          <p:cNvPr id="10"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ue and black logo&#10;&#10;Description automatically generated">
            <a:extLst>
              <a:ext uri="{FF2B5EF4-FFF2-40B4-BE49-F238E27FC236}">
                <a16:creationId xmlns:a16="http://schemas.microsoft.com/office/drawing/2014/main" id="{F41B6D8B-B4E2-C64B-26F0-65390D0420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SingleColumn_Gray">
    <p:spTree>
      <p:nvGrpSpPr>
        <p:cNvPr id="1" name=""/>
        <p:cNvGrpSpPr/>
        <p:nvPr/>
      </p:nvGrpSpPr>
      <p:grpSpPr>
        <a:xfrm>
          <a:off x="0" y="0"/>
          <a:ext cx="0" cy="0"/>
          <a:chOff x="0" y="0"/>
          <a:chExt cx="0" cy="0"/>
        </a:xfrm>
      </p:grpSpPr>
      <p:sp>
        <p:nvSpPr>
          <p:cNvPr id="15" name="Text Placeholder 2"/>
          <p:cNvSpPr>
            <a:spLocks noGrp="1"/>
          </p:cNvSpPr>
          <p:nvPr>
            <p:ph idx="1"/>
          </p:nvPr>
        </p:nvSpPr>
        <p:spPr>
          <a:xfrm>
            <a:off x="365760" y="1964175"/>
            <a:ext cx="11430000" cy="4351339"/>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0" y="2"/>
            <a:ext cx="12192000" cy="1825623"/>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7" name="Title 1"/>
          <p:cNvSpPr>
            <a:spLocks noGrp="1"/>
          </p:cNvSpPr>
          <p:nvPr>
            <p:ph type="title" hasCustomPrompt="1"/>
          </p:nvPr>
        </p:nvSpPr>
        <p:spPr>
          <a:xfrm>
            <a:off x="365760" y="284136"/>
            <a:ext cx="11430000" cy="1325563"/>
          </a:xfrm>
        </p:spPr>
        <p:txBody>
          <a:bodyPr>
            <a:normAutofit/>
          </a:bodyPr>
          <a:lstStyle>
            <a:lvl1pPr algn="ctr">
              <a:lnSpc>
                <a:spcPts val="5000"/>
              </a:lnSpc>
              <a:defRPr sz="6000" b="1" baseline="0">
                <a:solidFill>
                  <a:schemeClr val="tx1"/>
                </a:solidFill>
                <a:latin typeface="Arial Narrow" charset="0"/>
                <a:ea typeface="Arial Narrow" charset="0"/>
                <a:cs typeface="Arial Narrow" charset="0"/>
              </a:defRPr>
            </a:lvl1pPr>
          </a:lstStyle>
          <a:p>
            <a:r>
              <a:rPr lang="en-US"/>
              <a:t>2 Line headline here and here and here and here and here</a:t>
            </a:r>
          </a:p>
        </p:txBody>
      </p:sp>
      <p:pic>
        <p:nvPicPr>
          <p:cNvPr id="2" name="Picture 1" descr="A blue and black logo&#10;&#10;Description automatically generated">
            <a:extLst>
              <a:ext uri="{FF2B5EF4-FFF2-40B4-BE49-F238E27FC236}">
                <a16:creationId xmlns:a16="http://schemas.microsoft.com/office/drawing/2014/main" id="{90BFEA4B-DBB5-413F-FADB-ACB064AD2A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Alt_Tall_LessHeadlin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AAF31E3-EC21-CC49-839D-5D2B013ED315}"/>
              </a:ext>
            </a:extLst>
          </p:cNvPr>
          <p:cNvSpPr/>
          <p:nvPr userDrawn="1"/>
        </p:nvSpPr>
        <p:spPr>
          <a:xfrm>
            <a:off x="-46383" y="-32534"/>
            <a:ext cx="4745383" cy="6979434"/>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
          <p:cNvSpPr>
            <a:spLocks noGrp="1"/>
          </p:cNvSpPr>
          <p:nvPr>
            <p:ph idx="1"/>
          </p:nvPr>
        </p:nvSpPr>
        <p:spPr>
          <a:xfrm>
            <a:off x="4541150" y="284137"/>
            <a:ext cx="7283705" cy="62732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65759" y="284136"/>
            <a:ext cx="3634741" cy="4430209"/>
          </a:xfrm>
        </p:spPr>
        <p:txBody>
          <a:bodyPr anchor="b">
            <a:normAutofit/>
          </a:bodyPr>
          <a:lstStyle>
            <a:lvl1pPr>
              <a:lnSpc>
                <a:spcPts val="5000"/>
              </a:lnSpc>
              <a:defRPr sz="6000" b="1" baseline="0">
                <a:solidFill>
                  <a:schemeClr val="bg1"/>
                </a:solidFill>
                <a:latin typeface="Arial Narrow" charset="0"/>
                <a:ea typeface="Arial Narrow" charset="0"/>
                <a:cs typeface="Arial Narrow" charset="0"/>
              </a:defRPr>
            </a:lvl1pPr>
          </a:lstStyle>
          <a:p>
            <a:r>
              <a:rPr lang="en-US"/>
              <a:t>Click to edit Master title style</a:t>
            </a:r>
          </a:p>
        </p:txBody>
      </p:sp>
      <p:sp>
        <p:nvSpPr>
          <p:cNvPr id="10" name="Rectangle 9"/>
          <p:cNvSpPr/>
          <p:nvPr userDrawn="1"/>
        </p:nvSpPr>
        <p:spPr>
          <a:xfrm>
            <a:off x="494267" y="4799501"/>
            <a:ext cx="1251983" cy="61424"/>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pic>
        <p:nvPicPr>
          <p:cNvPr id="2" name="Picture 1" descr="A blue and black logo&#10;&#10;Description automatically generated">
            <a:extLst>
              <a:ext uri="{FF2B5EF4-FFF2-40B4-BE49-F238E27FC236}">
                <a16:creationId xmlns:a16="http://schemas.microsoft.com/office/drawing/2014/main" id="{95937076-03CF-D499-88E8-09621C3E8D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462175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799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7910945"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bg1"/>
                </a:solidFill>
                <a:latin typeface="+mj-lt"/>
              </a:defRPr>
            </a:lvl1pPr>
            <a:lvl2pPr marL="742939" indent="-285750">
              <a:buFont typeface="Arial" charset="0"/>
              <a:buChar char="•"/>
              <a:defRPr sz="3200">
                <a:solidFill>
                  <a:schemeClr val="bg1"/>
                </a:solidFill>
                <a:latin typeface="+mj-lt"/>
              </a:defRPr>
            </a:lvl2pPr>
            <a:lvl3pPr marL="1200127" indent="-285750">
              <a:buFont typeface="Arial" charset="0"/>
              <a:buChar char="•"/>
              <a:defRPr sz="2400">
                <a:solidFill>
                  <a:schemeClr val="bg1"/>
                </a:solidFill>
                <a:latin typeface="+mj-lt"/>
              </a:defRPr>
            </a:lvl3pPr>
            <a:lvl4pPr marL="1657316" indent="-285750">
              <a:buFont typeface="Arial" charset="0"/>
              <a:buChar char="•"/>
              <a:defRPr>
                <a:solidFill>
                  <a:schemeClr val="bg1"/>
                </a:solidFill>
                <a:latin typeface="+mn-lt"/>
              </a:defRPr>
            </a:lvl4pPr>
            <a:lvl5pPr marL="2114504" indent="-285750">
              <a:buFont typeface="Arial" charset="0"/>
              <a:buChar cha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A0273E2-5209-5A96-5ACC-7E8D147799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11107" y="6364746"/>
            <a:ext cx="684652" cy="372094"/>
          </a:xfrm>
          <a:prstGeom prst="rect">
            <a:avLst/>
          </a:prstGeom>
        </p:spPr>
      </p:pic>
    </p:spTree>
    <p:extLst>
      <p:ext uri="{BB962C8B-B14F-4D97-AF65-F5344CB8AC3E}">
        <p14:creationId xmlns:p14="http://schemas.microsoft.com/office/powerpoint/2010/main" val="1966430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7910945"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6"/>
                </a:solidFill>
                <a:latin typeface="Calibri Light" charset="0"/>
              </a:rPr>
              <a:t>© </a:t>
            </a:r>
            <a:r>
              <a:rPr lang="is-IS" sz="800" b="0" i="0" baseline="0">
                <a:solidFill>
                  <a:schemeClr val="accent6"/>
                </a:solidFill>
                <a:latin typeface="Calibri Light" charset="0"/>
              </a:rPr>
              <a:t>2020</a:t>
            </a:r>
            <a:r>
              <a:rPr lang="en-US" sz="800" b="0" i="0" baseline="0" dirty="0">
                <a:solidFill>
                  <a:schemeClr val="accent6"/>
                </a:solidFill>
                <a:latin typeface="Calibri Light" charset="0"/>
              </a:rPr>
              <a:t> Tivity Health, Inc. All rights reserved.</a:t>
            </a:r>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accent4"/>
                </a:solidFill>
                <a:latin typeface="+mj-lt"/>
              </a:defRPr>
            </a:lvl3pPr>
            <a:lvl4pPr marL="1657316" indent="-285750">
              <a:buFont typeface="Arial" charset="0"/>
              <a:buChar char="•"/>
              <a:defRPr>
                <a:solidFill>
                  <a:schemeClr val="accent4"/>
                </a:solidFill>
                <a:latin typeface="+mn-lt"/>
              </a:defRPr>
            </a:lvl4pPr>
            <a:lvl5pPr marL="2114504" indent="-285750">
              <a:buFont typeface="Arial" charset="0"/>
              <a:buChar char="•"/>
              <a:defRPr>
                <a:solidFill>
                  <a:schemeClr val="accent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2" name="Picture 1" descr="A blue and black logo&#10;&#10;Description automatically generated">
            <a:extLst>
              <a:ext uri="{FF2B5EF4-FFF2-40B4-BE49-F238E27FC236}">
                <a16:creationId xmlns:a16="http://schemas.microsoft.com/office/drawing/2014/main" id="{EAE84592-3CF2-11F8-059B-A5681DB95C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45643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Alt_Ta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5C99C-8EF9-FD4E-ACD3-E2B5E1906546}"/>
              </a:ext>
            </a:extLst>
          </p:cNvPr>
          <p:cNvSpPr/>
          <p:nvPr userDrawn="1"/>
        </p:nvSpPr>
        <p:spPr>
          <a:xfrm>
            <a:off x="0" y="0"/>
            <a:ext cx="12192000" cy="68580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2" name="Freeform 11">
            <a:extLst>
              <a:ext uri="{FF2B5EF4-FFF2-40B4-BE49-F238E27FC236}">
                <a16:creationId xmlns:a16="http://schemas.microsoft.com/office/drawing/2014/main" id="{F3F1B102-9949-C64A-AAC3-72E69D21258B}"/>
              </a:ext>
            </a:extLst>
          </p:cNvPr>
          <p:cNvSpPr/>
          <p:nvPr userDrawn="1"/>
        </p:nvSpPr>
        <p:spPr>
          <a:xfrm>
            <a:off x="-161868" y="-99060"/>
            <a:ext cx="12512903" cy="710946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accent4"/>
                </a:solidFill>
                <a:latin typeface="+mj-lt"/>
              </a:defRPr>
            </a:lvl3pPr>
            <a:lvl4pPr marL="1657316" indent="-285750">
              <a:buFont typeface="Arial" charset="0"/>
              <a:buChar char="•"/>
              <a:defRPr>
                <a:solidFill>
                  <a:schemeClr val="accent4"/>
                </a:solidFill>
                <a:latin typeface="+mn-lt"/>
              </a:defRPr>
            </a:lvl4pPr>
            <a:lvl5pPr marL="2114504" indent="-285750">
              <a:buFont typeface="Arial" charset="0"/>
              <a:buChar char="•"/>
              <a:defRPr>
                <a:solidFill>
                  <a:schemeClr val="accent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2" name="Picture 1" descr="A blue and black logo&#10;&#10;Description automatically generated">
            <a:extLst>
              <a:ext uri="{FF2B5EF4-FFF2-40B4-BE49-F238E27FC236}">
                <a16:creationId xmlns:a16="http://schemas.microsoft.com/office/drawing/2014/main" id="{EE9CB5AC-169E-6799-6BE2-BEBD24D55F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1616181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5871411"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2" name="Picture 1" descr="A blue and black logo&#10;&#10;Description automatically generated">
            <a:extLst>
              <a:ext uri="{FF2B5EF4-FFF2-40B4-BE49-F238E27FC236}">
                <a16:creationId xmlns:a16="http://schemas.microsoft.com/office/drawing/2014/main" id="{BFC1E54F-A51B-7C53-487E-8F4C96EA21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51727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0" y="0"/>
            <a:ext cx="12192000"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29A0FB7-A879-5342-BCEA-056EFC70B47E}"/>
              </a:ext>
            </a:extLst>
          </p:cNvPr>
          <p:cNvSpPr>
            <a:spLocks noGrp="1"/>
          </p:cNvSpPr>
          <p:nvPr>
            <p:ph type="title"/>
          </p:nvPr>
        </p:nvSpPr>
        <p:spPr>
          <a:xfrm>
            <a:off x="365760" y="877561"/>
            <a:ext cx="9704672" cy="3185747"/>
          </a:xfrm>
        </p:spPr>
        <p:txBody>
          <a:bodyPr anchor="b" anchorCtr="0">
            <a:normAutofit/>
          </a:bodyPr>
          <a:lstStyle>
            <a:lvl1pPr algn="l">
              <a:lnSpc>
                <a:spcPts val="6000"/>
              </a:lnSpc>
              <a:defRPr sz="7000" cap="all" baseline="0">
                <a:solidFill>
                  <a:schemeClr val="bg1"/>
                </a:solidFill>
              </a:defRPr>
            </a:lvl1pPr>
          </a:lstStyle>
          <a:p>
            <a:r>
              <a:rPr lang="en-US"/>
              <a:t>Click to edit Master title style</a:t>
            </a:r>
          </a:p>
        </p:txBody>
      </p:sp>
      <p:sp>
        <p:nvSpPr>
          <p:cNvPr id="13" name="Rectangle 12">
            <a:extLst>
              <a:ext uri="{FF2B5EF4-FFF2-40B4-BE49-F238E27FC236}">
                <a16:creationId xmlns:a16="http://schemas.microsoft.com/office/drawing/2014/main" id="{56D380A5-F197-A542-8465-B3F085294888}"/>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4" name="Subtitle 2">
            <a:extLst>
              <a:ext uri="{FF2B5EF4-FFF2-40B4-BE49-F238E27FC236}">
                <a16:creationId xmlns:a16="http://schemas.microsoft.com/office/drawing/2014/main" id="{E6EA5DD4-7C5C-9942-B62B-BFB9C052549A}"/>
              </a:ext>
            </a:extLst>
          </p:cNvPr>
          <p:cNvSpPr>
            <a:spLocks noGrp="1"/>
          </p:cNvSpPr>
          <p:nvPr>
            <p:ph type="subTitle" idx="1"/>
          </p:nvPr>
        </p:nvSpPr>
        <p:spPr>
          <a:xfrm>
            <a:off x="365759" y="4527302"/>
            <a:ext cx="9704672" cy="808583"/>
          </a:xfrm>
        </p:spPr>
        <p:txBody>
          <a:bodyPr/>
          <a:lstStyle>
            <a:lvl1pPr marL="0" indent="0" algn="l">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sz="1600">
              <a:solidFill>
                <a:schemeClr val="bg1"/>
              </a:solidFill>
              <a:latin typeface="Calibri Light" charset="0"/>
              <a:ea typeface="Calibri Light" charset="0"/>
              <a:cs typeface="Calibri Light" charset="0"/>
            </a:endParaRPr>
          </a:p>
        </p:txBody>
      </p:sp>
      <p:pic>
        <p:nvPicPr>
          <p:cNvPr id="3" name="Picture 2">
            <a:extLst>
              <a:ext uri="{FF2B5EF4-FFF2-40B4-BE49-F238E27FC236}">
                <a16:creationId xmlns:a16="http://schemas.microsoft.com/office/drawing/2014/main" id="{D5662AAE-2FC9-2E6D-4846-ABE0AF5AFC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394009" y="5556389"/>
            <a:ext cx="2796407" cy="1301612"/>
          </a:xfrm>
          <a:prstGeom prst="rect">
            <a:avLst/>
          </a:prstGeom>
        </p:spPr>
      </p:pic>
    </p:spTree>
    <p:extLst>
      <p:ext uri="{BB962C8B-B14F-4D97-AF65-F5344CB8AC3E}">
        <p14:creationId xmlns:p14="http://schemas.microsoft.com/office/powerpoint/2010/main" val="1052440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3631223"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sp>
        <p:nvSpPr>
          <p:cNvPr id="8" name="Rectangle 7">
            <a:extLst>
              <a:ext uri="{FF2B5EF4-FFF2-40B4-BE49-F238E27FC236}">
                <a16:creationId xmlns:a16="http://schemas.microsoft.com/office/drawing/2014/main" id="{DB1E1830-2B85-BE4F-80D5-72114BF49768}"/>
              </a:ext>
            </a:extLst>
          </p:cNvPr>
          <p:cNvSpPr/>
          <p:nvPr userDrawn="1"/>
        </p:nvSpPr>
        <p:spPr>
          <a:xfrm>
            <a:off x="6883472"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2" name="Title 1">
            <a:extLst>
              <a:ext uri="{FF2B5EF4-FFF2-40B4-BE49-F238E27FC236}">
                <a16:creationId xmlns:a16="http://schemas.microsoft.com/office/drawing/2014/main" id="{5C74EAB2-92A2-F44A-BBF5-5F79FF08B3C0}"/>
              </a:ext>
            </a:extLst>
          </p:cNvPr>
          <p:cNvSpPr>
            <a:spLocks noGrp="1"/>
          </p:cNvSpPr>
          <p:nvPr>
            <p:ph type="title"/>
          </p:nvPr>
        </p:nvSpPr>
        <p:spPr>
          <a:xfrm>
            <a:off x="3114674" y="206876"/>
            <a:ext cx="9077326"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68BC38FA-3C08-6CE3-651E-F40C4DEB29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477600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1" y="0"/>
            <a:ext cx="6521117"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2602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Alt_T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B6C116-933E-B24F-8B46-41F500165762}"/>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166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5951095" y="6475751"/>
            <a:ext cx="299803" cy="382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6"/>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rgbClr val="13436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Header – Single-line</a:t>
            </a:r>
          </a:p>
        </p:txBody>
      </p:sp>
    </p:spTree>
    <p:extLst>
      <p:ext uri="{BB962C8B-B14F-4D97-AF65-F5344CB8AC3E}">
        <p14:creationId xmlns:p14="http://schemas.microsoft.com/office/powerpoint/2010/main" val="1977390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NGLE HEADER">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16CE46B5-FEE1-46B9-A719-7D0FF97607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85536"/>
            <a:ext cx="4849091" cy="5872464"/>
          </a:xfrm>
          <a:prstGeom prst="rect">
            <a:avLst/>
          </a:prstGeom>
        </p:spPr>
      </p:pic>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6885708" y="1545656"/>
            <a:ext cx="5019779"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3813167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C0D099-6F89-AE46-8AE8-F8935685E5C0}"/>
              </a:ext>
            </a:extLst>
          </p:cNvPr>
          <p:cNvSpPr>
            <a:spLocks noGrp="1"/>
          </p:cNvSpPr>
          <p:nvPr>
            <p:ph type="ctrTitle" hasCustomPrompt="1"/>
          </p:nvPr>
        </p:nvSpPr>
        <p:spPr>
          <a:xfrm>
            <a:off x="550431" y="957534"/>
            <a:ext cx="9706551" cy="3121543"/>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11" name="Text Placeholder 12">
            <a:extLst>
              <a:ext uri="{FF2B5EF4-FFF2-40B4-BE49-F238E27FC236}">
                <a16:creationId xmlns:a16="http://schemas.microsoft.com/office/drawing/2014/main" id="{C27A26B2-9394-DF46-A9C7-0128ADBE2BCB}"/>
              </a:ext>
            </a:extLst>
          </p:cNvPr>
          <p:cNvSpPr>
            <a:spLocks noGrp="1"/>
          </p:cNvSpPr>
          <p:nvPr>
            <p:ph type="body" sz="quarter" idx="10" hasCustomPrompt="1"/>
          </p:nvPr>
        </p:nvSpPr>
        <p:spPr>
          <a:xfrm>
            <a:off x="550431" y="4289317"/>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2735782" y="5801378"/>
            <a:ext cx="8897449"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2735783" y="5374654"/>
            <a:ext cx="8881124"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2735782" y="6462359"/>
            <a:ext cx="5833903"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sp>
        <p:nvSpPr>
          <p:cNvPr id="3" name="Picture Placeholder 2">
            <a:extLst>
              <a:ext uri="{FF2B5EF4-FFF2-40B4-BE49-F238E27FC236}">
                <a16:creationId xmlns:a16="http://schemas.microsoft.com/office/drawing/2014/main" id="{0F7D713B-7F07-F940-87C5-3144C80874D0}"/>
              </a:ext>
            </a:extLst>
          </p:cNvPr>
          <p:cNvSpPr>
            <a:spLocks noGrp="1"/>
          </p:cNvSpPr>
          <p:nvPr>
            <p:ph type="pic" sz="quarter" idx="15"/>
          </p:nvPr>
        </p:nvSpPr>
        <p:spPr>
          <a:xfrm>
            <a:off x="550424" y="5375276"/>
            <a:ext cx="1794933" cy="1344613"/>
          </a:xfrm>
          <a:prstGeom prst="ellipse">
            <a:avLst/>
          </a:prstGeom>
        </p:spPr>
        <p:txBody>
          <a:bodyPr anchor="ctr" anchorCtr="0"/>
          <a:lstStyle>
            <a:lvl1pPr marL="0" indent="0" algn="ctr">
              <a:buNone/>
              <a:defRPr sz="1500">
                <a:solidFill>
                  <a:schemeClr val="tx2"/>
                </a:solidFill>
              </a:defRPr>
            </a:lvl1pPr>
          </a:lstStyle>
          <a:p>
            <a:r>
              <a:rPr lang="en-US" dirty="0"/>
              <a:t>Click icon to add picture</a:t>
            </a:r>
          </a:p>
        </p:txBody>
      </p:sp>
      <p:grpSp>
        <p:nvGrpSpPr>
          <p:cNvPr id="22" name="Group 21">
            <a:extLst>
              <a:ext uri="{FF2B5EF4-FFF2-40B4-BE49-F238E27FC236}">
                <a16:creationId xmlns:a16="http://schemas.microsoft.com/office/drawing/2014/main" id="{DDE57039-D8EE-D14E-8B6D-1E6866F8AF5F}"/>
              </a:ext>
            </a:extLst>
          </p:cNvPr>
          <p:cNvGrpSpPr/>
          <p:nvPr userDrawn="1"/>
        </p:nvGrpSpPr>
        <p:grpSpPr>
          <a:xfrm>
            <a:off x="10289371" y="2"/>
            <a:ext cx="1902976" cy="1256665"/>
            <a:chOff x="7717028" y="0"/>
            <a:chExt cx="1427232" cy="1256665"/>
          </a:xfrm>
        </p:grpSpPr>
        <p:sp>
          <p:nvSpPr>
            <p:cNvPr id="23" name="object 19">
              <a:extLst>
                <a:ext uri="{FF2B5EF4-FFF2-40B4-BE49-F238E27FC236}">
                  <a16:creationId xmlns:a16="http://schemas.microsoft.com/office/drawing/2014/main" id="{160CB929-66BF-AB4A-95F0-C5E63F8072DE}"/>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4" name="object 20">
              <a:extLst>
                <a:ext uri="{FF2B5EF4-FFF2-40B4-BE49-F238E27FC236}">
                  <a16:creationId xmlns:a16="http://schemas.microsoft.com/office/drawing/2014/main" id="{3FEABC45-4F54-F747-BCFD-6BB14C7D5295}"/>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5" name="object 21">
              <a:extLst>
                <a:ext uri="{FF2B5EF4-FFF2-40B4-BE49-F238E27FC236}">
                  <a16:creationId xmlns:a16="http://schemas.microsoft.com/office/drawing/2014/main" id="{EB2DA3C7-B9C9-8846-97DA-9030FF267F93}"/>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pic>
        <p:nvPicPr>
          <p:cNvPr id="4" name="Graphic 3">
            <a:extLst>
              <a:ext uri="{FF2B5EF4-FFF2-40B4-BE49-F238E27FC236}">
                <a16:creationId xmlns:a16="http://schemas.microsoft.com/office/drawing/2014/main" id="{4A7EB7E3-BB84-114F-BFA4-6AAC27737D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039" y="83199"/>
            <a:ext cx="2079924" cy="818693"/>
          </a:xfrm>
          <a:prstGeom prst="rect">
            <a:avLst/>
          </a:prstGeom>
        </p:spPr>
      </p:pic>
      <p:cxnSp>
        <p:nvCxnSpPr>
          <p:cNvPr id="7" name="Straight Connector 6">
            <a:extLst>
              <a:ext uri="{FF2B5EF4-FFF2-40B4-BE49-F238E27FC236}">
                <a16:creationId xmlns:a16="http://schemas.microsoft.com/office/drawing/2014/main" id="{5F2E19D6-8221-B04A-9838-06D0DB491D64}"/>
              </a:ext>
            </a:extLst>
          </p:cNvPr>
          <p:cNvCxnSpPr>
            <a:cxnSpLocks/>
          </p:cNvCxnSpPr>
          <p:nvPr userDrawn="1"/>
        </p:nvCxnSpPr>
        <p:spPr>
          <a:xfrm>
            <a:off x="-175740" y="4174431"/>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object 22">
            <a:extLst>
              <a:ext uri="{FF2B5EF4-FFF2-40B4-BE49-F238E27FC236}">
                <a16:creationId xmlns:a16="http://schemas.microsoft.com/office/drawing/2014/main" id="{ECBE36E0-7C20-0F47-9848-32C8CECD3368}"/>
              </a:ext>
            </a:extLst>
          </p:cNvPr>
          <p:cNvSpPr txBox="1"/>
          <p:nvPr userDrawn="1"/>
        </p:nvSpPr>
        <p:spPr>
          <a:xfrm>
            <a:off x="9066415" y="6561071"/>
            <a:ext cx="2923540" cy="164148"/>
          </a:xfrm>
          <a:prstGeom prst="rect">
            <a:avLst/>
          </a:prstGeom>
        </p:spPr>
        <p:txBody>
          <a:bodyPr vert="horz" wrap="square" lIns="0" tIns="10160" rIns="0" bIns="0" rtlCol="0">
            <a:spAutoFit/>
          </a:bodyPr>
          <a:lstStyle/>
          <a:p>
            <a:pPr marL="12700">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spTree>
    <p:extLst>
      <p:ext uri="{BB962C8B-B14F-4D97-AF65-F5344CB8AC3E}">
        <p14:creationId xmlns:p14="http://schemas.microsoft.com/office/powerpoint/2010/main" val="3021396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 HEADSHOTS">
    <p:bg>
      <p:bgPr>
        <a:solidFill>
          <a:schemeClr val="accent1"/>
        </a:solidFill>
        <a:effectLst/>
      </p:bgPr>
    </p:bg>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2502387" y="5463861"/>
            <a:ext cx="3478076" cy="265385"/>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a:t>
            </a:r>
          </a:p>
          <a:p>
            <a:pPr lvl="0"/>
            <a:r>
              <a:rPr lang="en-US"/>
              <a:t>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2502387" y="4749925"/>
            <a:ext cx="3471695" cy="594360"/>
          </a:xfrm>
          <a:prstGeom prst="rect">
            <a:avLst/>
          </a:prstGeom>
        </p:spPr>
        <p:txBody>
          <a:bodyPr lIns="0" tIns="0" rIns="0" bIns="0" anchor="b" anchorCtr="0">
            <a:noAutofit/>
          </a:bodyPr>
          <a:lstStyle>
            <a:lvl1pPr marL="0" indent="0">
              <a:lnSpc>
                <a:spcPts val="22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a:t>
            </a:r>
          </a:p>
          <a:p>
            <a:pPr lvl="0"/>
            <a:r>
              <a:rPr lang="en-US"/>
              <a:t>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550425" y="6397834"/>
            <a:ext cx="5833903"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sp>
        <p:nvSpPr>
          <p:cNvPr id="3" name="Picture Placeholder 2">
            <a:extLst>
              <a:ext uri="{FF2B5EF4-FFF2-40B4-BE49-F238E27FC236}">
                <a16:creationId xmlns:a16="http://schemas.microsoft.com/office/drawing/2014/main" id="{0F7D713B-7F07-F940-87C5-3144C80874D0}"/>
              </a:ext>
            </a:extLst>
          </p:cNvPr>
          <p:cNvSpPr>
            <a:spLocks noGrp="1"/>
          </p:cNvSpPr>
          <p:nvPr>
            <p:ph type="pic" sz="quarter" idx="15"/>
          </p:nvPr>
        </p:nvSpPr>
        <p:spPr>
          <a:xfrm>
            <a:off x="550424" y="4701751"/>
            <a:ext cx="1794933" cy="1344613"/>
          </a:xfrm>
          <a:prstGeom prst="ellipse">
            <a:avLst/>
          </a:prstGeom>
        </p:spPr>
        <p:txBody>
          <a:bodyPr/>
          <a:lstStyle>
            <a:lvl1pPr marL="0" indent="0" algn="ctr">
              <a:buNone/>
              <a:defRPr sz="1500">
                <a:solidFill>
                  <a:schemeClr val="tx2"/>
                </a:solidFill>
              </a:defRPr>
            </a:lvl1pPr>
          </a:lstStyle>
          <a:p>
            <a:r>
              <a:rPr lang="en-US" dirty="0"/>
              <a:t>Click icon to add picture</a:t>
            </a:r>
          </a:p>
        </p:txBody>
      </p:sp>
      <p:grpSp>
        <p:nvGrpSpPr>
          <p:cNvPr id="25" name="Group 24">
            <a:extLst>
              <a:ext uri="{FF2B5EF4-FFF2-40B4-BE49-F238E27FC236}">
                <a16:creationId xmlns:a16="http://schemas.microsoft.com/office/drawing/2014/main" id="{53CDE744-52F3-8049-A180-096B605AE930}"/>
              </a:ext>
            </a:extLst>
          </p:cNvPr>
          <p:cNvGrpSpPr/>
          <p:nvPr userDrawn="1"/>
        </p:nvGrpSpPr>
        <p:grpSpPr>
          <a:xfrm>
            <a:off x="10289371" y="2"/>
            <a:ext cx="1902976" cy="1256665"/>
            <a:chOff x="7717028" y="0"/>
            <a:chExt cx="1427232" cy="1256665"/>
          </a:xfrm>
        </p:grpSpPr>
        <p:sp>
          <p:nvSpPr>
            <p:cNvPr id="26" name="object 19">
              <a:extLst>
                <a:ext uri="{FF2B5EF4-FFF2-40B4-BE49-F238E27FC236}">
                  <a16:creationId xmlns:a16="http://schemas.microsoft.com/office/drawing/2014/main" id="{0C765932-0D7D-3249-BFC8-7589D5EC4DC2}"/>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7" name="object 20">
              <a:extLst>
                <a:ext uri="{FF2B5EF4-FFF2-40B4-BE49-F238E27FC236}">
                  <a16:creationId xmlns:a16="http://schemas.microsoft.com/office/drawing/2014/main" id="{D948D801-0C8E-464D-8E06-FE72E1CCF7AA}"/>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8" name="object 21">
              <a:extLst>
                <a:ext uri="{FF2B5EF4-FFF2-40B4-BE49-F238E27FC236}">
                  <a16:creationId xmlns:a16="http://schemas.microsoft.com/office/drawing/2014/main" id="{5FFFBDB2-E153-0C48-8391-1ECBFC87E29D}"/>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pic>
        <p:nvPicPr>
          <p:cNvPr id="32" name="Graphic 31">
            <a:extLst>
              <a:ext uri="{FF2B5EF4-FFF2-40B4-BE49-F238E27FC236}">
                <a16:creationId xmlns:a16="http://schemas.microsoft.com/office/drawing/2014/main" id="{70D846D6-5DB8-BC46-B33F-81C2199866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039" y="83199"/>
            <a:ext cx="2079924" cy="818693"/>
          </a:xfrm>
          <a:prstGeom prst="rect">
            <a:avLst/>
          </a:prstGeom>
        </p:spPr>
      </p:pic>
      <p:sp>
        <p:nvSpPr>
          <p:cNvPr id="33" name="object 22">
            <a:extLst>
              <a:ext uri="{FF2B5EF4-FFF2-40B4-BE49-F238E27FC236}">
                <a16:creationId xmlns:a16="http://schemas.microsoft.com/office/drawing/2014/main" id="{BAFFD935-08B5-AE47-B2E5-DF6083A30043}"/>
              </a:ext>
            </a:extLst>
          </p:cNvPr>
          <p:cNvSpPr txBox="1"/>
          <p:nvPr userDrawn="1"/>
        </p:nvSpPr>
        <p:spPr>
          <a:xfrm>
            <a:off x="9066415" y="6561071"/>
            <a:ext cx="2923540" cy="164148"/>
          </a:xfrm>
          <a:prstGeom prst="rect">
            <a:avLst/>
          </a:prstGeom>
        </p:spPr>
        <p:txBody>
          <a:bodyPr vert="horz" wrap="square" lIns="0" tIns="10160" rIns="0" bIns="0" rtlCol="0">
            <a:spAutoFit/>
          </a:bodyPr>
          <a:lstStyle/>
          <a:p>
            <a:pPr marL="12700">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sp>
        <p:nvSpPr>
          <p:cNvPr id="37" name="Text Placeholder 7">
            <a:extLst>
              <a:ext uri="{FF2B5EF4-FFF2-40B4-BE49-F238E27FC236}">
                <a16:creationId xmlns:a16="http://schemas.microsoft.com/office/drawing/2014/main" id="{3FFBB285-974F-A246-BE68-190BF72ED71F}"/>
              </a:ext>
            </a:extLst>
          </p:cNvPr>
          <p:cNvSpPr>
            <a:spLocks noGrp="1"/>
          </p:cNvSpPr>
          <p:nvPr>
            <p:ph type="body" sz="quarter" idx="16" hasCustomPrompt="1"/>
          </p:nvPr>
        </p:nvSpPr>
        <p:spPr>
          <a:xfrm>
            <a:off x="8208243" y="5463861"/>
            <a:ext cx="3478076" cy="265385"/>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a:t>
            </a:r>
          </a:p>
          <a:p>
            <a:pPr lvl="0"/>
            <a:r>
              <a:rPr lang="en-US"/>
              <a:t>goes here</a:t>
            </a:r>
          </a:p>
        </p:txBody>
      </p:sp>
      <p:sp>
        <p:nvSpPr>
          <p:cNvPr id="38" name="Text Placeholder 7">
            <a:extLst>
              <a:ext uri="{FF2B5EF4-FFF2-40B4-BE49-F238E27FC236}">
                <a16:creationId xmlns:a16="http://schemas.microsoft.com/office/drawing/2014/main" id="{E862B876-DD64-2241-A677-C00114AAFAB1}"/>
              </a:ext>
            </a:extLst>
          </p:cNvPr>
          <p:cNvSpPr>
            <a:spLocks noGrp="1"/>
          </p:cNvSpPr>
          <p:nvPr>
            <p:ph type="body" sz="quarter" idx="17" hasCustomPrompt="1"/>
          </p:nvPr>
        </p:nvSpPr>
        <p:spPr>
          <a:xfrm>
            <a:off x="8208243" y="4749925"/>
            <a:ext cx="3471695" cy="594360"/>
          </a:xfrm>
          <a:prstGeom prst="rect">
            <a:avLst/>
          </a:prstGeom>
        </p:spPr>
        <p:txBody>
          <a:bodyPr lIns="0" tIns="0" rIns="0" bIns="0" anchor="b" anchorCtr="0">
            <a:noAutofit/>
          </a:bodyPr>
          <a:lstStyle>
            <a:lvl1pPr marL="0" indent="0">
              <a:lnSpc>
                <a:spcPts val="22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a:t>
            </a:r>
          </a:p>
          <a:p>
            <a:pPr lvl="0"/>
            <a:r>
              <a:rPr lang="en-US"/>
              <a:t>goes here</a:t>
            </a:r>
          </a:p>
        </p:txBody>
      </p:sp>
      <p:sp>
        <p:nvSpPr>
          <p:cNvPr id="39" name="Picture Placeholder 2">
            <a:extLst>
              <a:ext uri="{FF2B5EF4-FFF2-40B4-BE49-F238E27FC236}">
                <a16:creationId xmlns:a16="http://schemas.microsoft.com/office/drawing/2014/main" id="{14785DC6-14C3-E343-82D6-E5ECAAE273AD}"/>
              </a:ext>
            </a:extLst>
          </p:cNvPr>
          <p:cNvSpPr>
            <a:spLocks noGrp="1"/>
          </p:cNvSpPr>
          <p:nvPr>
            <p:ph type="pic" sz="quarter" idx="18"/>
          </p:nvPr>
        </p:nvSpPr>
        <p:spPr>
          <a:xfrm>
            <a:off x="6256280" y="4701751"/>
            <a:ext cx="1794933" cy="1344613"/>
          </a:xfrm>
          <a:prstGeom prst="ellipse">
            <a:avLst/>
          </a:prstGeom>
        </p:spPr>
        <p:txBody>
          <a:bodyPr/>
          <a:lstStyle>
            <a:lvl1pPr marL="0" indent="0" algn="ctr">
              <a:buNone/>
              <a:defRPr sz="1500">
                <a:solidFill>
                  <a:schemeClr val="tx2"/>
                </a:solidFill>
              </a:defRPr>
            </a:lvl1pPr>
          </a:lstStyle>
          <a:p>
            <a:r>
              <a:rPr lang="en-US" dirty="0"/>
              <a:t>Click icon to add picture</a:t>
            </a:r>
          </a:p>
        </p:txBody>
      </p:sp>
      <p:sp>
        <p:nvSpPr>
          <p:cNvPr id="40" name="Title 1">
            <a:extLst>
              <a:ext uri="{FF2B5EF4-FFF2-40B4-BE49-F238E27FC236}">
                <a16:creationId xmlns:a16="http://schemas.microsoft.com/office/drawing/2014/main" id="{666E7C06-35E4-C147-B93C-5A5154EA1821}"/>
              </a:ext>
            </a:extLst>
          </p:cNvPr>
          <p:cNvSpPr>
            <a:spLocks noGrp="1"/>
          </p:cNvSpPr>
          <p:nvPr>
            <p:ph type="ctrTitle" hasCustomPrompt="1"/>
          </p:nvPr>
        </p:nvSpPr>
        <p:spPr>
          <a:xfrm>
            <a:off x="550431" y="901893"/>
            <a:ext cx="9706551" cy="2472385"/>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41" name="Text Placeholder 12">
            <a:extLst>
              <a:ext uri="{FF2B5EF4-FFF2-40B4-BE49-F238E27FC236}">
                <a16:creationId xmlns:a16="http://schemas.microsoft.com/office/drawing/2014/main" id="{D3483645-9779-9449-AAA3-11CAC1E7390E}"/>
              </a:ext>
            </a:extLst>
          </p:cNvPr>
          <p:cNvSpPr>
            <a:spLocks noGrp="1"/>
          </p:cNvSpPr>
          <p:nvPr>
            <p:ph type="body" sz="quarter" idx="10" hasCustomPrompt="1"/>
          </p:nvPr>
        </p:nvSpPr>
        <p:spPr>
          <a:xfrm>
            <a:off x="550431" y="3584517"/>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cxnSp>
        <p:nvCxnSpPr>
          <p:cNvPr id="42" name="Straight Connector 41">
            <a:extLst>
              <a:ext uri="{FF2B5EF4-FFF2-40B4-BE49-F238E27FC236}">
                <a16:creationId xmlns:a16="http://schemas.microsoft.com/office/drawing/2014/main" id="{33FBC37B-ABA0-1245-8B90-70A63E8667FB}"/>
              </a:ext>
            </a:extLst>
          </p:cNvPr>
          <p:cNvCxnSpPr>
            <a:cxnSpLocks/>
          </p:cNvCxnSpPr>
          <p:nvPr userDrawn="1"/>
        </p:nvCxnSpPr>
        <p:spPr>
          <a:xfrm>
            <a:off x="-175740" y="3469632"/>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9083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RTNER LOGO">
    <p:bg>
      <p:bgPr>
        <a:solidFill>
          <a:schemeClr val="bg1"/>
        </a:soli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2961C0E-2A58-CC46-BC7D-111479845052}"/>
              </a:ext>
            </a:extLst>
          </p:cNvPr>
          <p:cNvSpPr/>
          <p:nvPr userDrawn="1"/>
        </p:nvSpPr>
        <p:spPr>
          <a:xfrm>
            <a:off x="0" y="1460944"/>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13274D8C-600E-E34D-B0CF-F983C568D97D}"/>
              </a:ext>
            </a:extLst>
          </p:cNvPr>
          <p:cNvSpPr/>
          <p:nvPr userDrawn="1"/>
        </p:nvSpPr>
        <p:spPr>
          <a:xfrm>
            <a:off x="0" y="1"/>
            <a:ext cx="12192000" cy="2237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550423" y="4578489"/>
            <a:ext cx="7210128"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550424" y="4151764"/>
            <a:ext cx="7196899"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8348829" y="4169046"/>
            <a:ext cx="2954979"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pic>
        <p:nvPicPr>
          <p:cNvPr id="17" name="Graphic 16">
            <a:extLst>
              <a:ext uri="{FF2B5EF4-FFF2-40B4-BE49-F238E27FC236}">
                <a16:creationId xmlns:a16="http://schemas.microsoft.com/office/drawing/2014/main" id="{35A153BE-5934-A647-A803-5CC6EF055F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23233" y="5704495"/>
            <a:ext cx="2066720" cy="813496"/>
          </a:xfrm>
          <a:prstGeom prst="rect">
            <a:avLst/>
          </a:prstGeom>
        </p:spPr>
      </p:pic>
      <p:sp>
        <p:nvSpPr>
          <p:cNvPr id="25" name="object 22">
            <a:extLst>
              <a:ext uri="{FF2B5EF4-FFF2-40B4-BE49-F238E27FC236}">
                <a16:creationId xmlns:a16="http://schemas.microsoft.com/office/drawing/2014/main" id="{D1D0BA18-A918-BA4A-85C7-FFDF86F59587}"/>
              </a:ext>
            </a:extLst>
          </p:cNvPr>
          <p:cNvSpPr txBox="1"/>
          <p:nvPr userDrawn="1"/>
        </p:nvSpPr>
        <p:spPr>
          <a:xfrm>
            <a:off x="4634231" y="6648134"/>
            <a:ext cx="2923540" cy="164148"/>
          </a:xfrm>
          <a:prstGeom prst="rect">
            <a:avLst/>
          </a:prstGeom>
        </p:spPr>
        <p:txBody>
          <a:bodyPr vert="horz" wrap="square" lIns="0" tIns="10160" rIns="0" bIns="0" rtlCol="0">
            <a:spAutoFit/>
          </a:bodyPr>
          <a:lstStyle/>
          <a:p>
            <a:pPr marL="12700" algn="ctr">
              <a:lnSpc>
                <a:spcPct val="100000"/>
              </a:lnSpc>
              <a:spcBef>
                <a:spcPts val="80"/>
              </a:spcBef>
            </a:pPr>
            <a:r>
              <a:rPr sz="1000" dirty="0">
                <a:solidFill>
                  <a:schemeClr val="tx2"/>
                </a:solidFill>
                <a:latin typeface="SourceSansPro-Light"/>
                <a:cs typeface="SourceSansPro-Light"/>
              </a:rPr>
              <a:t>© </a:t>
            </a:r>
            <a:r>
              <a:rPr sz="1000" spc="-11" dirty="0">
                <a:solidFill>
                  <a:schemeClr val="tx2"/>
                </a:solidFill>
                <a:latin typeface="SourceSansPro-Light"/>
                <a:cs typeface="SourceSansPro-Light"/>
              </a:rPr>
              <a:t>2020 Tivity </a:t>
            </a:r>
            <a:r>
              <a:rPr sz="1000" spc="-15" dirty="0">
                <a:solidFill>
                  <a:schemeClr val="tx2"/>
                </a:solidFill>
                <a:latin typeface="SourceSansPro-Light"/>
                <a:cs typeface="SourceSansPro-Light"/>
              </a:rPr>
              <a:t>Health, </a:t>
            </a:r>
            <a:r>
              <a:rPr sz="1000" spc="-11" dirty="0">
                <a:solidFill>
                  <a:schemeClr val="tx2"/>
                </a:solidFill>
                <a:latin typeface="SourceSansPro-Light"/>
                <a:cs typeface="SourceSansPro-Light"/>
              </a:rPr>
              <a:t>Inc. All rights</a:t>
            </a:r>
            <a:r>
              <a:rPr sz="1000" spc="-91" dirty="0">
                <a:solidFill>
                  <a:schemeClr val="tx2"/>
                </a:solidFill>
                <a:latin typeface="SourceSansPro-Light"/>
                <a:cs typeface="SourceSansPro-Light"/>
              </a:rPr>
              <a:t> </a:t>
            </a:r>
            <a:r>
              <a:rPr sz="1000" spc="-11" dirty="0">
                <a:solidFill>
                  <a:schemeClr val="tx2"/>
                </a:solidFill>
                <a:latin typeface="SourceSansPro-Light"/>
                <a:cs typeface="SourceSansPro-Light"/>
              </a:rPr>
              <a:t>reserved.</a:t>
            </a:r>
            <a:endParaRPr sz="1000" dirty="0">
              <a:solidFill>
                <a:schemeClr val="tx2"/>
              </a:solidFill>
              <a:latin typeface="SourceSansPro-Light"/>
              <a:cs typeface="SourceSansPro-Light"/>
            </a:endParaRPr>
          </a:p>
        </p:txBody>
      </p:sp>
      <p:grpSp>
        <p:nvGrpSpPr>
          <p:cNvPr id="26" name="Group 25">
            <a:extLst>
              <a:ext uri="{FF2B5EF4-FFF2-40B4-BE49-F238E27FC236}">
                <a16:creationId xmlns:a16="http://schemas.microsoft.com/office/drawing/2014/main" id="{059020C4-B9CC-ED4B-927A-32972DEB94C7}"/>
              </a:ext>
            </a:extLst>
          </p:cNvPr>
          <p:cNvGrpSpPr/>
          <p:nvPr userDrawn="1"/>
        </p:nvGrpSpPr>
        <p:grpSpPr>
          <a:xfrm>
            <a:off x="10289371" y="2"/>
            <a:ext cx="1902976" cy="1256665"/>
            <a:chOff x="7717028" y="0"/>
            <a:chExt cx="1427232" cy="1256665"/>
          </a:xfrm>
        </p:grpSpPr>
        <p:sp>
          <p:nvSpPr>
            <p:cNvPr id="27" name="object 19">
              <a:extLst>
                <a:ext uri="{FF2B5EF4-FFF2-40B4-BE49-F238E27FC236}">
                  <a16:creationId xmlns:a16="http://schemas.microsoft.com/office/drawing/2014/main" id="{B5AAF14B-B138-4440-BC94-85CFA854B1E9}"/>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8" name="object 20">
              <a:extLst>
                <a:ext uri="{FF2B5EF4-FFF2-40B4-BE49-F238E27FC236}">
                  <a16:creationId xmlns:a16="http://schemas.microsoft.com/office/drawing/2014/main" id="{7D2D0ACD-E23F-334E-AFAC-0ECA29E82540}"/>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9" name="object 21">
              <a:extLst>
                <a:ext uri="{FF2B5EF4-FFF2-40B4-BE49-F238E27FC236}">
                  <a16:creationId xmlns:a16="http://schemas.microsoft.com/office/drawing/2014/main" id="{92A0FBB2-70B8-C94E-9500-3CD6910CCD71}"/>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sp>
        <p:nvSpPr>
          <p:cNvPr id="30" name="Title 1">
            <a:extLst>
              <a:ext uri="{FF2B5EF4-FFF2-40B4-BE49-F238E27FC236}">
                <a16:creationId xmlns:a16="http://schemas.microsoft.com/office/drawing/2014/main" id="{6AC13599-1C17-C74E-8954-D718F3B00227}"/>
              </a:ext>
            </a:extLst>
          </p:cNvPr>
          <p:cNvSpPr>
            <a:spLocks noGrp="1"/>
          </p:cNvSpPr>
          <p:nvPr>
            <p:ph type="ctrTitle" hasCustomPrompt="1"/>
          </p:nvPr>
        </p:nvSpPr>
        <p:spPr>
          <a:xfrm>
            <a:off x="550431" y="396905"/>
            <a:ext cx="9706551" cy="2472385"/>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31" name="Text Placeholder 12">
            <a:extLst>
              <a:ext uri="{FF2B5EF4-FFF2-40B4-BE49-F238E27FC236}">
                <a16:creationId xmlns:a16="http://schemas.microsoft.com/office/drawing/2014/main" id="{E3150548-B80A-634C-AE39-4859B4FDC1F9}"/>
              </a:ext>
            </a:extLst>
          </p:cNvPr>
          <p:cNvSpPr>
            <a:spLocks noGrp="1"/>
          </p:cNvSpPr>
          <p:nvPr>
            <p:ph type="body" sz="quarter" idx="10" hasCustomPrompt="1"/>
          </p:nvPr>
        </p:nvSpPr>
        <p:spPr>
          <a:xfrm>
            <a:off x="550431" y="3079529"/>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cxnSp>
        <p:nvCxnSpPr>
          <p:cNvPr id="32" name="Straight Connector 31">
            <a:extLst>
              <a:ext uri="{FF2B5EF4-FFF2-40B4-BE49-F238E27FC236}">
                <a16:creationId xmlns:a16="http://schemas.microsoft.com/office/drawing/2014/main" id="{F1A93393-8FC2-0241-ACCA-C7797B85ED0C}"/>
              </a:ext>
            </a:extLst>
          </p:cNvPr>
          <p:cNvCxnSpPr>
            <a:cxnSpLocks/>
          </p:cNvCxnSpPr>
          <p:nvPr userDrawn="1"/>
        </p:nvCxnSpPr>
        <p:spPr>
          <a:xfrm>
            <a:off x="-175740" y="2964644"/>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59155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AVY DIVIDER">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76FC90BE-54FC-264C-8F40-BA2E4EBB06EF}"/>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F66EC19-8E6D-C045-97CC-00648E6D1EC4}"/>
              </a:ext>
            </a:extLst>
          </p:cNvPr>
          <p:cNvSpPr/>
          <p:nvPr userDrawn="1"/>
        </p:nvSpPr>
        <p:spPr>
          <a:xfrm>
            <a:off x="0" y="1"/>
            <a:ext cx="12192000" cy="22374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Text Placeholder 12">
            <a:extLst>
              <a:ext uri="{FF2B5EF4-FFF2-40B4-BE49-F238E27FC236}">
                <a16:creationId xmlns:a16="http://schemas.microsoft.com/office/drawing/2014/main" id="{ACBF44B7-FE14-9142-A161-6B4CB7F29CED}"/>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29" name="Title 1">
            <a:extLst>
              <a:ext uri="{FF2B5EF4-FFF2-40B4-BE49-F238E27FC236}">
                <a16:creationId xmlns:a16="http://schemas.microsoft.com/office/drawing/2014/main" id="{14E92FB2-789F-E648-A601-2962D9284A5A}"/>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16" name="Group 15">
            <a:extLst>
              <a:ext uri="{FF2B5EF4-FFF2-40B4-BE49-F238E27FC236}">
                <a16:creationId xmlns:a16="http://schemas.microsoft.com/office/drawing/2014/main" id="{622391E3-6003-7145-8F30-9BF44F50EE5D}"/>
              </a:ext>
            </a:extLst>
          </p:cNvPr>
          <p:cNvGrpSpPr/>
          <p:nvPr userDrawn="1"/>
        </p:nvGrpSpPr>
        <p:grpSpPr>
          <a:xfrm>
            <a:off x="10856420" y="2"/>
            <a:ext cx="1336173" cy="1160145"/>
            <a:chOff x="8142315" y="0"/>
            <a:chExt cx="1002130" cy="1160145"/>
          </a:xfrm>
        </p:grpSpPr>
        <p:sp>
          <p:nvSpPr>
            <p:cNvPr id="17" name="object 6">
              <a:extLst>
                <a:ext uri="{FF2B5EF4-FFF2-40B4-BE49-F238E27FC236}">
                  <a16:creationId xmlns:a16="http://schemas.microsoft.com/office/drawing/2014/main" id="{7A8B2447-A2D2-1F41-B92A-06AA573A2E7E}"/>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F78900"/>
            </a:solidFill>
          </p:spPr>
          <p:txBody>
            <a:bodyPr wrap="square" lIns="0" tIns="0" rIns="0" bIns="0" rtlCol="0"/>
            <a:lstStyle/>
            <a:p>
              <a:endParaRPr sz="1800" dirty="0"/>
            </a:p>
          </p:txBody>
        </p:sp>
        <p:sp>
          <p:nvSpPr>
            <p:cNvPr id="19" name="object 7">
              <a:extLst>
                <a:ext uri="{FF2B5EF4-FFF2-40B4-BE49-F238E27FC236}">
                  <a16:creationId xmlns:a16="http://schemas.microsoft.com/office/drawing/2014/main" id="{0A44F374-B8B1-9341-8A5E-62B30709E1DB}"/>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00DBD4"/>
              </a:solidFill>
            </a:ln>
          </p:spPr>
          <p:txBody>
            <a:bodyPr wrap="square" lIns="0" tIns="0" rIns="0" bIns="0" rtlCol="0"/>
            <a:lstStyle/>
            <a:p>
              <a:endParaRPr sz="1800" dirty="0"/>
            </a:p>
          </p:txBody>
        </p:sp>
        <p:sp>
          <p:nvSpPr>
            <p:cNvPr id="23" name="object 8">
              <a:extLst>
                <a:ext uri="{FF2B5EF4-FFF2-40B4-BE49-F238E27FC236}">
                  <a16:creationId xmlns:a16="http://schemas.microsoft.com/office/drawing/2014/main" id="{4468E1F6-B00D-6B44-BFC2-198345E5535E}"/>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ln w="12700">
              <a:solidFill>
                <a:srgbClr val="00DBD4"/>
              </a:solidFill>
            </a:ln>
          </p:spPr>
          <p:txBody>
            <a:bodyPr wrap="square" lIns="0" tIns="0" rIns="0" bIns="0" rtlCol="0"/>
            <a:lstStyle/>
            <a:p>
              <a:endParaRPr sz="1800" dirty="0"/>
            </a:p>
          </p:txBody>
        </p:sp>
        <p:sp>
          <p:nvSpPr>
            <p:cNvPr id="30" name="object 9">
              <a:extLst>
                <a:ext uri="{FF2B5EF4-FFF2-40B4-BE49-F238E27FC236}">
                  <a16:creationId xmlns:a16="http://schemas.microsoft.com/office/drawing/2014/main" id="{DCDE73D3-55E2-5349-8CC9-9BEB6923C0DE}"/>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E4C6AE"/>
              </a:solidFill>
            </a:ln>
          </p:spPr>
          <p:txBody>
            <a:bodyPr wrap="square" lIns="0" tIns="0" rIns="0" bIns="0" rtlCol="0"/>
            <a:lstStyle/>
            <a:p>
              <a:endParaRPr sz="1800" dirty="0"/>
            </a:p>
          </p:txBody>
        </p:sp>
      </p:grpSp>
      <p:grpSp>
        <p:nvGrpSpPr>
          <p:cNvPr id="31" name="Group 30">
            <a:extLst>
              <a:ext uri="{FF2B5EF4-FFF2-40B4-BE49-F238E27FC236}">
                <a16:creationId xmlns:a16="http://schemas.microsoft.com/office/drawing/2014/main" id="{0BDAEE20-C5E8-AA40-8229-E8B8814FF0BC}"/>
              </a:ext>
            </a:extLst>
          </p:cNvPr>
          <p:cNvGrpSpPr/>
          <p:nvPr userDrawn="1"/>
        </p:nvGrpSpPr>
        <p:grpSpPr>
          <a:xfrm>
            <a:off x="2" y="5850735"/>
            <a:ext cx="969940" cy="1007885"/>
            <a:chOff x="0" y="5850733"/>
            <a:chExt cx="727455" cy="1007885"/>
          </a:xfrm>
        </p:grpSpPr>
        <p:sp>
          <p:nvSpPr>
            <p:cNvPr id="32" name="object 10">
              <a:extLst>
                <a:ext uri="{FF2B5EF4-FFF2-40B4-BE49-F238E27FC236}">
                  <a16:creationId xmlns:a16="http://schemas.microsoft.com/office/drawing/2014/main" id="{A0AD71D3-6D71-BE4C-B267-CD33542E5DBF}"/>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78900"/>
            </a:solidFill>
          </p:spPr>
          <p:txBody>
            <a:bodyPr wrap="square" lIns="0" tIns="0" rIns="0" bIns="0" rtlCol="0"/>
            <a:lstStyle/>
            <a:p>
              <a:endParaRPr sz="1800" dirty="0"/>
            </a:p>
          </p:txBody>
        </p:sp>
        <p:sp>
          <p:nvSpPr>
            <p:cNvPr id="33" name="object 11">
              <a:extLst>
                <a:ext uri="{FF2B5EF4-FFF2-40B4-BE49-F238E27FC236}">
                  <a16:creationId xmlns:a16="http://schemas.microsoft.com/office/drawing/2014/main" id="{218927C7-F256-8648-AAFE-73E5CD4F4A86}"/>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4" name="object 12">
              <a:extLst>
                <a:ext uri="{FF2B5EF4-FFF2-40B4-BE49-F238E27FC236}">
                  <a16:creationId xmlns:a16="http://schemas.microsoft.com/office/drawing/2014/main" id="{A08B989F-7E8A-BE40-BDAA-BA499A9B426D}"/>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5" name="object 13">
              <a:extLst>
                <a:ext uri="{FF2B5EF4-FFF2-40B4-BE49-F238E27FC236}">
                  <a16:creationId xmlns:a16="http://schemas.microsoft.com/office/drawing/2014/main" id="{0D2D63C2-8B3E-DB42-B376-4D44093D462F}"/>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1815227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161868" y="-99060"/>
            <a:ext cx="12512903" cy="710946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29A0FB7-A879-5342-BCEA-056EFC70B47E}"/>
              </a:ext>
            </a:extLst>
          </p:cNvPr>
          <p:cNvSpPr>
            <a:spLocks noGrp="1"/>
          </p:cNvSpPr>
          <p:nvPr>
            <p:ph type="title"/>
          </p:nvPr>
        </p:nvSpPr>
        <p:spPr>
          <a:xfrm>
            <a:off x="365760" y="877561"/>
            <a:ext cx="9704672" cy="3185747"/>
          </a:xfrm>
        </p:spPr>
        <p:txBody>
          <a:bodyPr anchor="b" anchorCtr="0">
            <a:normAutofit/>
          </a:bodyPr>
          <a:lstStyle>
            <a:lvl1pPr algn="l">
              <a:lnSpc>
                <a:spcPts val="6000"/>
              </a:lnSpc>
              <a:defRPr sz="7000" cap="all" baseline="0">
                <a:solidFill>
                  <a:schemeClr val="tx1"/>
                </a:solidFill>
              </a:defRPr>
            </a:lvl1pPr>
          </a:lstStyle>
          <a:p>
            <a:r>
              <a:rPr lang="en-US"/>
              <a:t>Click to edit Master title style</a:t>
            </a:r>
          </a:p>
        </p:txBody>
      </p:sp>
      <p:sp>
        <p:nvSpPr>
          <p:cNvPr id="13" name="Rectangle 12">
            <a:extLst>
              <a:ext uri="{FF2B5EF4-FFF2-40B4-BE49-F238E27FC236}">
                <a16:creationId xmlns:a16="http://schemas.microsoft.com/office/drawing/2014/main" id="{56D380A5-F197-A542-8465-B3F085294888}"/>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6" name="Text Placeholder 7">
            <a:extLst>
              <a:ext uri="{FF2B5EF4-FFF2-40B4-BE49-F238E27FC236}">
                <a16:creationId xmlns:a16="http://schemas.microsoft.com/office/drawing/2014/main" id="{E5AB6C7D-4A79-8947-BE97-9A3563A45354}"/>
              </a:ext>
            </a:extLst>
          </p:cNvPr>
          <p:cNvSpPr>
            <a:spLocks noGrp="1"/>
          </p:cNvSpPr>
          <p:nvPr>
            <p:ph type="body" sz="quarter" idx="10" hasCustomPrompt="1"/>
          </p:nvPr>
        </p:nvSpPr>
        <p:spPr>
          <a:xfrm>
            <a:off x="365759" y="4527302"/>
            <a:ext cx="9704672" cy="808583"/>
          </a:xfrm>
        </p:spPr>
        <p:txBody>
          <a:bodyPr>
            <a:noAutofit/>
          </a:bodyPr>
          <a:lstStyle>
            <a:lvl1pPr marL="0" indent="0">
              <a:buFontTx/>
              <a:buNone/>
              <a:defRPr sz="1600"/>
            </a:lvl1pPr>
            <a:lvl2pPr marL="457189" indent="0">
              <a:buFontTx/>
              <a:buNone/>
              <a:defRPr sz="1600"/>
            </a:lvl2pPr>
            <a:lvl3pPr marL="914377" indent="0">
              <a:buFontTx/>
              <a:buNone/>
              <a:defRPr sz="1600"/>
            </a:lvl3pPr>
            <a:lvl4pPr marL="1371566" indent="0">
              <a:buFontTx/>
              <a:buNone/>
              <a:defRPr sz="1600"/>
            </a:lvl4pPr>
            <a:lvl5pPr marL="1828755" indent="0">
              <a:buFontTx/>
              <a:buNone/>
              <a:defRPr sz="1600"/>
            </a:lvl5pPr>
          </a:lstStyle>
          <a:p>
            <a:pPr lvl="0"/>
            <a:r>
              <a:rPr lang="en-US"/>
              <a:t>Click to add subtitle</a:t>
            </a:r>
          </a:p>
        </p:txBody>
      </p:sp>
      <p:pic>
        <p:nvPicPr>
          <p:cNvPr id="6" name="Picture 5" descr="A blue and black logo&#10;&#10;Description automatically generated">
            <a:extLst>
              <a:ext uri="{FF2B5EF4-FFF2-40B4-BE49-F238E27FC236}">
                <a16:creationId xmlns:a16="http://schemas.microsoft.com/office/drawing/2014/main" id="{E9AE4A1E-4801-C282-C209-6D79EA43A9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9625" y="6233506"/>
            <a:ext cx="926135" cy="503334"/>
          </a:xfrm>
          <a:prstGeom prst="rect">
            <a:avLst/>
          </a:prstGeom>
        </p:spPr>
      </p:pic>
    </p:spTree>
    <p:extLst>
      <p:ext uri="{BB962C8B-B14F-4D97-AF65-F5344CB8AC3E}">
        <p14:creationId xmlns:p14="http://schemas.microsoft.com/office/powerpoint/2010/main" val="3316242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ANGE DIVI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A32ED0E-5234-9F4D-8693-D83499E798D8}"/>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788B4405-146A-4A4D-B632-DEE7139A0894}"/>
              </a:ext>
            </a:extLst>
          </p:cNvPr>
          <p:cNvSpPr/>
          <p:nvPr userDrawn="1"/>
        </p:nvSpPr>
        <p:spPr>
          <a:xfrm>
            <a:off x="0" y="1"/>
            <a:ext cx="12192000" cy="22374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12">
            <a:extLst>
              <a:ext uri="{FF2B5EF4-FFF2-40B4-BE49-F238E27FC236}">
                <a16:creationId xmlns:a16="http://schemas.microsoft.com/office/drawing/2014/main" id="{44861D74-A563-4C45-BD7D-7229006197CD}"/>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19" name="Title 1">
            <a:extLst>
              <a:ext uri="{FF2B5EF4-FFF2-40B4-BE49-F238E27FC236}">
                <a16:creationId xmlns:a16="http://schemas.microsoft.com/office/drawing/2014/main" id="{30F514ED-F06E-0A45-AA1E-4EBD443593EA}"/>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26" name="Group 25">
            <a:extLst>
              <a:ext uri="{FF2B5EF4-FFF2-40B4-BE49-F238E27FC236}">
                <a16:creationId xmlns:a16="http://schemas.microsoft.com/office/drawing/2014/main" id="{6DE025A7-63C0-3D4C-BE29-0F44251A8182}"/>
              </a:ext>
            </a:extLst>
          </p:cNvPr>
          <p:cNvGrpSpPr/>
          <p:nvPr userDrawn="1"/>
        </p:nvGrpSpPr>
        <p:grpSpPr>
          <a:xfrm>
            <a:off x="10856420" y="2"/>
            <a:ext cx="1336173" cy="1160145"/>
            <a:chOff x="8142315" y="0"/>
            <a:chExt cx="1002130" cy="1160145"/>
          </a:xfrm>
        </p:grpSpPr>
        <p:sp>
          <p:nvSpPr>
            <p:cNvPr id="28" name="object 6">
              <a:extLst>
                <a:ext uri="{FF2B5EF4-FFF2-40B4-BE49-F238E27FC236}">
                  <a16:creationId xmlns:a16="http://schemas.microsoft.com/office/drawing/2014/main" id="{3DFA22A7-4FBB-1A45-A96A-44D7F139304B}"/>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1C4C5A"/>
            </a:solidFill>
          </p:spPr>
          <p:txBody>
            <a:bodyPr wrap="square" lIns="0" tIns="0" rIns="0" bIns="0" rtlCol="0"/>
            <a:lstStyle/>
            <a:p>
              <a:endParaRPr sz="1800" dirty="0"/>
            </a:p>
          </p:txBody>
        </p:sp>
        <p:sp>
          <p:nvSpPr>
            <p:cNvPr id="29" name="object 7">
              <a:extLst>
                <a:ext uri="{FF2B5EF4-FFF2-40B4-BE49-F238E27FC236}">
                  <a16:creationId xmlns:a16="http://schemas.microsoft.com/office/drawing/2014/main" id="{7612163F-A0ED-9A4B-B67F-A187501A61E0}"/>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00DBD4"/>
              </a:solidFill>
            </a:ln>
          </p:spPr>
          <p:txBody>
            <a:bodyPr wrap="square" lIns="0" tIns="0" rIns="0" bIns="0" rtlCol="0"/>
            <a:lstStyle/>
            <a:p>
              <a:endParaRPr sz="1800" dirty="0"/>
            </a:p>
          </p:txBody>
        </p:sp>
        <p:sp>
          <p:nvSpPr>
            <p:cNvPr id="30" name="object 8">
              <a:extLst>
                <a:ext uri="{FF2B5EF4-FFF2-40B4-BE49-F238E27FC236}">
                  <a16:creationId xmlns:a16="http://schemas.microsoft.com/office/drawing/2014/main" id="{0F017DC6-96CB-1940-89E1-ADE68113B015}"/>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ln w="12700">
              <a:solidFill>
                <a:srgbClr val="00DBD4"/>
              </a:solidFill>
            </a:ln>
          </p:spPr>
          <p:txBody>
            <a:bodyPr wrap="square" lIns="0" tIns="0" rIns="0" bIns="0" rtlCol="0"/>
            <a:lstStyle/>
            <a:p>
              <a:endParaRPr sz="1800" dirty="0"/>
            </a:p>
          </p:txBody>
        </p:sp>
        <p:sp>
          <p:nvSpPr>
            <p:cNvPr id="31" name="object 9">
              <a:extLst>
                <a:ext uri="{FF2B5EF4-FFF2-40B4-BE49-F238E27FC236}">
                  <a16:creationId xmlns:a16="http://schemas.microsoft.com/office/drawing/2014/main" id="{4DFC79BF-2BFB-6746-9430-F44D3CAEE137}"/>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FE3400"/>
              </a:solidFill>
            </a:ln>
          </p:spPr>
          <p:txBody>
            <a:bodyPr wrap="square" lIns="0" tIns="0" rIns="0" bIns="0" rtlCol="0"/>
            <a:lstStyle/>
            <a:p>
              <a:endParaRPr sz="1800" dirty="0"/>
            </a:p>
          </p:txBody>
        </p:sp>
      </p:grpSp>
      <p:grpSp>
        <p:nvGrpSpPr>
          <p:cNvPr id="32" name="Group 31">
            <a:extLst>
              <a:ext uri="{FF2B5EF4-FFF2-40B4-BE49-F238E27FC236}">
                <a16:creationId xmlns:a16="http://schemas.microsoft.com/office/drawing/2014/main" id="{E8EC5401-5426-084D-AE6A-0B5DE3FCC293}"/>
              </a:ext>
            </a:extLst>
          </p:cNvPr>
          <p:cNvGrpSpPr/>
          <p:nvPr userDrawn="1"/>
        </p:nvGrpSpPr>
        <p:grpSpPr>
          <a:xfrm>
            <a:off x="2" y="5850735"/>
            <a:ext cx="969940" cy="1007885"/>
            <a:chOff x="0" y="5850733"/>
            <a:chExt cx="727455" cy="1007885"/>
          </a:xfrm>
        </p:grpSpPr>
        <p:sp>
          <p:nvSpPr>
            <p:cNvPr id="33" name="object 10">
              <a:extLst>
                <a:ext uri="{FF2B5EF4-FFF2-40B4-BE49-F238E27FC236}">
                  <a16:creationId xmlns:a16="http://schemas.microsoft.com/office/drawing/2014/main" id="{1502BEB3-5A5E-C845-8D31-5A49191BAAB4}"/>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1C4C5A"/>
            </a:solidFill>
          </p:spPr>
          <p:txBody>
            <a:bodyPr wrap="square" lIns="0" tIns="0" rIns="0" bIns="0" rtlCol="0"/>
            <a:lstStyle/>
            <a:p>
              <a:endParaRPr sz="1800" dirty="0"/>
            </a:p>
          </p:txBody>
        </p:sp>
        <p:sp>
          <p:nvSpPr>
            <p:cNvPr id="34" name="object 11">
              <a:extLst>
                <a:ext uri="{FF2B5EF4-FFF2-40B4-BE49-F238E27FC236}">
                  <a16:creationId xmlns:a16="http://schemas.microsoft.com/office/drawing/2014/main" id="{229B48FA-3377-5048-B5FC-CBEF5ACEC1A9}"/>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5" name="object 12">
              <a:extLst>
                <a:ext uri="{FF2B5EF4-FFF2-40B4-BE49-F238E27FC236}">
                  <a16:creationId xmlns:a16="http://schemas.microsoft.com/office/drawing/2014/main" id="{FC288963-54DC-A845-92AD-1A4468788545}"/>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FE3400"/>
              </a:solidFill>
            </a:ln>
          </p:spPr>
          <p:txBody>
            <a:bodyPr wrap="square" lIns="0" tIns="0" rIns="0" bIns="0" rtlCol="0"/>
            <a:lstStyle/>
            <a:p>
              <a:endParaRPr sz="1800" dirty="0"/>
            </a:p>
          </p:txBody>
        </p:sp>
        <p:sp>
          <p:nvSpPr>
            <p:cNvPr id="36" name="object 13">
              <a:extLst>
                <a:ext uri="{FF2B5EF4-FFF2-40B4-BE49-F238E27FC236}">
                  <a16:creationId xmlns:a16="http://schemas.microsoft.com/office/drawing/2014/main" id="{5573255B-5637-844C-97DF-3DCA9C02EE31}"/>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FE3400"/>
              </a:solidFill>
            </a:ln>
          </p:spPr>
          <p:txBody>
            <a:bodyPr wrap="square" lIns="0" tIns="0" rIns="0" bIns="0" rtlCol="0"/>
            <a:lstStyle/>
            <a:p>
              <a:endParaRPr sz="1800" dirty="0"/>
            </a:p>
          </p:txBody>
        </p:sp>
      </p:grpSp>
    </p:spTree>
    <p:extLst>
      <p:ext uri="{BB962C8B-B14F-4D97-AF65-F5344CB8AC3E}">
        <p14:creationId xmlns:p14="http://schemas.microsoft.com/office/powerpoint/2010/main" val="905669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L DIVI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4FE126F-144E-7A4F-A43B-0E9472705789}"/>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03964F2F-CCE3-804A-BDF9-8B13B6D3F6A7}"/>
              </a:ext>
            </a:extLst>
          </p:cNvPr>
          <p:cNvSpPr/>
          <p:nvPr userDrawn="1"/>
        </p:nvSpPr>
        <p:spPr>
          <a:xfrm>
            <a:off x="0" y="1"/>
            <a:ext cx="12192000" cy="22374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12">
            <a:extLst>
              <a:ext uri="{FF2B5EF4-FFF2-40B4-BE49-F238E27FC236}">
                <a16:creationId xmlns:a16="http://schemas.microsoft.com/office/drawing/2014/main" id="{32096F8B-E83C-CE45-83C3-4B1FFFAA0A0E}"/>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21" name="Title 1">
            <a:extLst>
              <a:ext uri="{FF2B5EF4-FFF2-40B4-BE49-F238E27FC236}">
                <a16:creationId xmlns:a16="http://schemas.microsoft.com/office/drawing/2014/main" id="{32697AD8-C898-6542-AD2B-C7B9351BCDC6}"/>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tx2"/>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25" name="Group 24">
            <a:extLst>
              <a:ext uri="{FF2B5EF4-FFF2-40B4-BE49-F238E27FC236}">
                <a16:creationId xmlns:a16="http://schemas.microsoft.com/office/drawing/2014/main" id="{2ACE5BE0-9A2E-3B4D-857B-B86507809FCB}"/>
              </a:ext>
            </a:extLst>
          </p:cNvPr>
          <p:cNvGrpSpPr/>
          <p:nvPr userDrawn="1"/>
        </p:nvGrpSpPr>
        <p:grpSpPr>
          <a:xfrm>
            <a:off x="10856420" y="2"/>
            <a:ext cx="1336173" cy="1160145"/>
            <a:chOff x="8142315" y="0"/>
            <a:chExt cx="1002130" cy="1160145"/>
          </a:xfrm>
        </p:grpSpPr>
        <p:sp>
          <p:nvSpPr>
            <p:cNvPr id="27" name="object 6">
              <a:extLst>
                <a:ext uri="{FF2B5EF4-FFF2-40B4-BE49-F238E27FC236}">
                  <a16:creationId xmlns:a16="http://schemas.microsoft.com/office/drawing/2014/main" id="{5C7AE498-60A2-F34A-85EB-8FE6FBABD358}"/>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FE3400"/>
            </a:solidFill>
          </p:spPr>
          <p:txBody>
            <a:bodyPr wrap="square" lIns="0" tIns="0" rIns="0" bIns="0" rtlCol="0"/>
            <a:lstStyle/>
            <a:p>
              <a:endParaRPr sz="1800" dirty="0"/>
            </a:p>
          </p:txBody>
        </p:sp>
        <p:sp>
          <p:nvSpPr>
            <p:cNvPr id="29" name="object 7">
              <a:extLst>
                <a:ext uri="{FF2B5EF4-FFF2-40B4-BE49-F238E27FC236}">
                  <a16:creationId xmlns:a16="http://schemas.microsoft.com/office/drawing/2014/main" id="{4E1E8794-7937-494E-9EB2-797C51790766}"/>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E4C6AE"/>
              </a:solidFill>
            </a:ln>
          </p:spPr>
          <p:txBody>
            <a:bodyPr wrap="square" lIns="0" tIns="0" rIns="0" bIns="0" rtlCol="0"/>
            <a:lstStyle/>
            <a:p>
              <a:endParaRPr sz="1800" dirty="0"/>
            </a:p>
          </p:txBody>
        </p:sp>
        <p:sp>
          <p:nvSpPr>
            <p:cNvPr id="30" name="object 8">
              <a:extLst>
                <a:ext uri="{FF2B5EF4-FFF2-40B4-BE49-F238E27FC236}">
                  <a16:creationId xmlns:a16="http://schemas.microsoft.com/office/drawing/2014/main" id="{F1391767-BCDA-6C4A-B0CE-D33E729358B3}"/>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noFill/>
            <a:ln w="12700">
              <a:solidFill>
                <a:srgbClr val="E4C6AE"/>
              </a:solidFill>
            </a:ln>
          </p:spPr>
          <p:txBody>
            <a:bodyPr wrap="square" lIns="0" tIns="0" rIns="0" bIns="0" rtlCol="0"/>
            <a:lstStyle/>
            <a:p>
              <a:endParaRPr sz="1800" dirty="0"/>
            </a:p>
          </p:txBody>
        </p:sp>
        <p:sp>
          <p:nvSpPr>
            <p:cNvPr id="31" name="object 9">
              <a:extLst>
                <a:ext uri="{FF2B5EF4-FFF2-40B4-BE49-F238E27FC236}">
                  <a16:creationId xmlns:a16="http://schemas.microsoft.com/office/drawing/2014/main" id="{9D33BE5C-9553-4D43-8376-1C3E4DD97293}"/>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1C4C5A"/>
              </a:solidFill>
            </a:ln>
          </p:spPr>
          <p:txBody>
            <a:bodyPr wrap="square" lIns="0" tIns="0" rIns="0" bIns="0" rtlCol="0"/>
            <a:lstStyle/>
            <a:p>
              <a:endParaRPr sz="1800" dirty="0"/>
            </a:p>
          </p:txBody>
        </p:sp>
      </p:grpSp>
      <p:grpSp>
        <p:nvGrpSpPr>
          <p:cNvPr id="32" name="Group 31">
            <a:extLst>
              <a:ext uri="{FF2B5EF4-FFF2-40B4-BE49-F238E27FC236}">
                <a16:creationId xmlns:a16="http://schemas.microsoft.com/office/drawing/2014/main" id="{608D54BC-3A7E-1B43-B754-67F9808CCF04}"/>
              </a:ext>
            </a:extLst>
          </p:cNvPr>
          <p:cNvGrpSpPr/>
          <p:nvPr userDrawn="1"/>
        </p:nvGrpSpPr>
        <p:grpSpPr>
          <a:xfrm>
            <a:off x="2" y="5850735"/>
            <a:ext cx="969940" cy="1007885"/>
            <a:chOff x="0" y="5850733"/>
            <a:chExt cx="727455" cy="1007885"/>
          </a:xfrm>
        </p:grpSpPr>
        <p:sp>
          <p:nvSpPr>
            <p:cNvPr id="33" name="object 10">
              <a:extLst>
                <a:ext uri="{FF2B5EF4-FFF2-40B4-BE49-F238E27FC236}">
                  <a16:creationId xmlns:a16="http://schemas.microsoft.com/office/drawing/2014/main" id="{5C50EB3C-3A1E-C749-9887-56D1B1080BDE}"/>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E3400"/>
            </a:solidFill>
          </p:spPr>
          <p:txBody>
            <a:bodyPr wrap="square" lIns="0" tIns="0" rIns="0" bIns="0" rtlCol="0"/>
            <a:lstStyle/>
            <a:p>
              <a:endParaRPr sz="1800" dirty="0"/>
            </a:p>
          </p:txBody>
        </p:sp>
        <p:sp>
          <p:nvSpPr>
            <p:cNvPr id="34" name="object 11">
              <a:extLst>
                <a:ext uri="{FF2B5EF4-FFF2-40B4-BE49-F238E27FC236}">
                  <a16:creationId xmlns:a16="http://schemas.microsoft.com/office/drawing/2014/main" id="{6E301EE2-C8C8-1E41-9886-5E2DCCA56AB4}"/>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1C4C5A"/>
            </a:solidFill>
          </p:spPr>
          <p:txBody>
            <a:bodyPr wrap="square" lIns="0" tIns="0" rIns="0" bIns="0" rtlCol="0"/>
            <a:lstStyle/>
            <a:p>
              <a:endParaRPr sz="1800" dirty="0"/>
            </a:p>
          </p:txBody>
        </p:sp>
        <p:sp>
          <p:nvSpPr>
            <p:cNvPr id="35" name="object 12">
              <a:extLst>
                <a:ext uri="{FF2B5EF4-FFF2-40B4-BE49-F238E27FC236}">
                  <a16:creationId xmlns:a16="http://schemas.microsoft.com/office/drawing/2014/main" id="{A5FA5149-71DF-FB45-9D0D-E2B48A1F2090}"/>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6" name="object 13">
              <a:extLst>
                <a:ext uri="{FF2B5EF4-FFF2-40B4-BE49-F238E27FC236}">
                  <a16:creationId xmlns:a16="http://schemas.microsoft.com/office/drawing/2014/main" id="{6B2476ED-D69B-374F-A07C-EFD90A784B95}"/>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1645476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BDF5BC7-4F3D-3B4C-8F28-0BF94CDD6E66}"/>
              </a:ext>
            </a:extLst>
          </p:cNvPr>
          <p:cNvGrpSpPr/>
          <p:nvPr userDrawn="1"/>
        </p:nvGrpSpPr>
        <p:grpSpPr>
          <a:xfrm>
            <a:off x="10313755" y="-18287"/>
            <a:ext cx="1902976" cy="1256665"/>
            <a:chOff x="7717028" y="0"/>
            <a:chExt cx="1427232" cy="1256665"/>
          </a:xfrm>
        </p:grpSpPr>
        <p:sp>
          <p:nvSpPr>
            <p:cNvPr id="24" name="object 20">
              <a:extLst>
                <a:ext uri="{FF2B5EF4-FFF2-40B4-BE49-F238E27FC236}">
                  <a16:creationId xmlns:a16="http://schemas.microsoft.com/office/drawing/2014/main" id="{36865213-33C2-2041-9323-4D1085CA2E7A}"/>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chemeClr val="accent2"/>
            </a:solidFill>
            <a:ln>
              <a:noFill/>
            </a:ln>
          </p:spPr>
          <p:txBody>
            <a:bodyPr wrap="square" lIns="0" tIns="0" rIns="0" bIns="0" rtlCol="0"/>
            <a:lstStyle/>
            <a:p>
              <a:endParaRPr sz="1800" dirty="0"/>
            </a:p>
          </p:txBody>
        </p:sp>
        <p:sp>
          <p:nvSpPr>
            <p:cNvPr id="23" name="object 19">
              <a:extLst>
                <a:ext uri="{FF2B5EF4-FFF2-40B4-BE49-F238E27FC236}">
                  <a16:creationId xmlns:a16="http://schemas.microsoft.com/office/drawing/2014/main" id="{ACA8CC90-B69F-584F-9BDA-E28A8D78BCCB}"/>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chemeClr val="tx2"/>
              </a:solidFill>
            </a:ln>
          </p:spPr>
          <p:txBody>
            <a:bodyPr wrap="square" lIns="0" tIns="0" rIns="0" bIns="0" rtlCol="0"/>
            <a:lstStyle/>
            <a:p>
              <a:endParaRPr sz="1800" dirty="0"/>
            </a:p>
          </p:txBody>
        </p:sp>
        <p:sp>
          <p:nvSpPr>
            <p:cNvPr id="25" name="object 21">
              <a:extLst>
                <a:ext uri="{FF2B5EF4-FFF2-40B4-BE49-F238E27FC236}">
                  <a16:creationId xmlns:a16="http://schemas.microsoft.com/office/drawing/2014/main" id="{7588A678-3407-E245-A4B7-3F5D88B2B601}"/>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chemeClr val="accent5"/>
            </a:solidFill>
            <a:ln>
              <a:noFill/>
            </a:ln>
          </p:spPr>
          <p:txBody>
            <a:bodyPr wrap="square" lIns="0" tIns="0" rIns="0" bIns="0" rtlCol="0"/>
            <a:lstStyle/>
            <a:p>
              <a:endParaRPr sz="1800" dirty="0"/>
            </a:p>
          </p:txBody>
        </p:sp>
      </p:grpSp>
      <p:sp>
        <p:nvSpPr>
          <p:cNvPr id="26" name="object 22">
            <a:extLst>
              <a:ext uri="{FF2B5EF4-FFF2-40B4-BE49-F238E27FC236}">
                <a16:creationId xmlns:a16="http://schemas.microsoft.com/office/drawing/2014/main" id="{2ECBDB8D-27F9-E64E-B56A-5DB1605E506C}"/>
              </a:ext>
            </a:extLst>
          </p:cNvPr>
          <p:cNvSpPr txBox="1"/>
          <p:nvPr userDrawn="1"/>
        </p:nvSpPr>
        <p:spPr>
          <a:xfrm>
            <a:off x="4634231" y="6561071"/>
            <a:ext cx="2923540" cy="164148"/>
          </a:xfrm>
          <a:prstGeom prst="rect">
            <a:avLst/>
          </a:prstGeom>
        </p:spPr>
        <p:txBody>
          <a:bodyPr vert="horz" wrap="square" lIns="0" tIns="10160" rIns="0" bIns="0" rtlCol="0">
            <a:spAutoFit/>
          </a:bodyPr>
          <a:lstStyle/>
          <a:p>
            <a:pPr marL="12700" algn="ctr">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grpSp>
        <p:nvGrpSpPr>
          <p:cNvPr id="5" name="Group 4">
            <a:extLst>
              <a:ext uri="{FF2B5EF4-FFF2-40B4-BE49-F238E27FC236}">
                <a16:creationId xmlns:a16="http://schemas.microsoft.com/office/drawing/2014/main" id="{95EBBB3F-4963-7B4B-AC70-F57D1681B408}"/>
              </a:ext>
            </a:extLst>
          </p:cNvPr>
          <p:cNvGrpSpPr/>
          <p:nvPr userDrawn="1"/>
        </p:nvGrpSpPr>
        <p:grpSpPr>
          <a:xfrm>
            <a:off x="2064660" y="2390110"/>
            <a:ext cx="8062683" cy="2937319"/>
            <a:chOff x="1548494" y="2077528"/>
            <a:chExt cx="6047012" cy="2937318"/>
          </a:xfrm>
        </p:grpSpPr>
        <p:sp>
          <p:nvSpPr>
            <p:cNvPr id="6" name="TextBox 5">
              <a:extLst>
                <a:ext uri="{FF2B5EF4-FFF2-40B4-BE49-F238E27FC236}">
                  <a16:creationId xmlns:a16="http://schemas.microsoft.com/office/drawing/2014/main" id="{97A2F71C-4F55-9548-8198-E053E308A2D3}"/>
                </a:ext>
              </a:extLst>
            </p:cNvPr>
            <p:cNvSpPr txBox="1"/>
            <p:nvPr userDrawn="1"/>
          </p:nvSpPr>
          <p:spPr>
            <a:xfrm>
              <a:off x="1548494" y="2077528"/>
              <a:ext cx="6047012" cy="1733679"/>
            </a:xfrm>
            <a:prstGeom prst="rect">
              <a:avLst/>
            </a:prstGeom>
            <a:noFill/>
          </p:spPr>
          <p:txBody>
            <a:bodyPr wrap="square" rtlCol="0">
              <a:spAutoFit/>
            </a:bodyPr>
            <a:lstStyle/>
            <a:p>
              <a:pPr algn="ctr"/>
              <a:r>
                <a:rPr lang="en-US" sz="10666" b="1" dirty="0">
                  <a:solidFill>
                    <a:schemeClr val="bg1"/>
                  </a:solidFill>
                </a:rPr>
                <a:t>Thank You</a:t>
              </a:r>
            </a:p>
          </p:txBody>
        </p:sp>
        <p:pic>
          <p:nvPicPr>
            <p:cNvPr id="28" name="Graphic 27">
              <a:extLst>
                <a:ext uri="{FF2B5EF4-FFF2-40B4-BE49-F238E27FC236}">
                  <a16:creationId xmlns:a16="http://schemas.microsoft.com/office/drawing/2014/main" id="{015DDCB8-7DBD-6D40-ACB5-9F02978CF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3851" y="4030122"/>
              <a:ext cx="1876299" cy="984724"/>
            </a:xfrm>
            <a:prstGeom prst="rect">
              <a:avLst/>
            </a:prstGeom>
          </p:spPr>
        </p:pic>
      </p:grpSp>
      <p:grpSp>
        <p:nvGrpSpPr>
          <p:cNvPr id="29" name="Group 28">
            <a:extLst>
              <a:ext uri="{FF2B5EF4-FFF2-40B4-BE49-F238E27FC236}">
                <a16:creationId xmlns:a16="http://schemas.microsoft.com/office/drawing/2014/main" id="{DA10F2B0-B66C-0B4A-8110-2B7A52B8346F}"/>
              </a:ext>
            </a:extLst>
          </p:cNvPr>
          <p:cNvGrpSpPr/>
          <p:nvPr userDrawn="1"/>
        </p:nvGrpSpPr>
        <p:grpSpPr>
          <a:xfrm>
            <a:off x="2" y="5850735"/>
            <a:ext cx="969940" cy="1007885"/>
            <a:chOff x="0" y="5850733"/>
            <a:chExt cx="727455" cy="1007885"/>
          </a:xfrm>
        </p:grpSpPr>
        <p:sp>
          <p:nvSpPr>
            <p:cNvPr id="30" name="object 10">
              <a:extLst>
                <a:ext uri="{FF2B5EF4-FFF2-40B4-BE49-F238E27FC236}">
                  <a16:creationId xmlns:a16="http://schemas.microsoft.com/office/drawing/2014/main" id="{6E3D93D3-D1D0-814E-BD63-3ADB1262EAC3}"/>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78900"/>
            </a:solidFill>
          </p:spPr>
          <p:txBody>
            <a:bodyPr wrap="square" lIns="0" tIns="0" rIns="0" bIns="0" rtlCol="0"/>
            <a:lstStyle/>
            <a:p>
              <a:endParaRPr sz="1800" dirty="0"/>
            </a:p>
          </p:txBody>
        </p:sp>
        <p:sp>
          <p:nvSpPr>
            <p:cNvPr id="31" name="object 11">
              <a:extLst>
                <a:ext uri="{FF2B5EF4-FFF2-40B4-BE49-F238E27FC236}">
                  <a16:creationId xmlns:a16="http://schemas.microsoft.com/office/drawing/2014/main" id="{A15CDE65-1419-B042-8F4F-9301F6D562CA}"/>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2" name="object 12">
              <a:extLst>
                <a:ext uri="{FF2B5EF4-FFF2-40B4-BE49-F238E27FC236}">
                  <a16:creationId xmlns:a16="http://schemas.microsoft.com/office/drawing/2014/main" id="{F24F3946-82D9-A84E-8A10-7ABBAD4ECB0F}"/>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3" name="object 13">
              <a:extLst>
                <a:ext uri="{FF2B5EF4-FFF2-40B4-BE49-F238E27FC236}">
                  <a16:creationId xmlns:a16="http://schemas.microsoft.com/office/drawing/2014/main" id="{08D3C606-0BF3-8E44-86E2-33DCC2DF5AAC}"/>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3470211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1 - Subhead +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 name="Content Placeholder 2">
            <a:extLst>
              <a:ext uri="{FF2B5EF4-FFF2-40B4-BE49-F238E27FC236}">
                <a16:creationId xmlns:a16="http://schemas.microsoft.com/office/drawing/2014/main" id="{8D2017E2-2B06-8040-B8D6-018F8EF0B2B5}"/>
              </a:ext>
            </a:extLst>
          </p:cNvPr>
          <p:cNvSpPr>
            <a:spLocks noGrp="1"/>
          </p:cNvSpPr>
          <p:nvPr>
            <p:ph idx="1" hasCustomPrompt="1"/>
          </p:nvPr>
        </p:nvSpPr>
        <p:spPr>
          <a:xfrm>
            <a:off x="133907" y="1417320"/>
            <a:ext cx="11924189" cy="5311536"/>
          </a:xfrm>
        </p:spPr>
        <p:txBody>
          <a:bodyPr>
            <a:normAutofit/>
          </a:bodyPr>
          <a:lstStyle>
            <a:lvl1pPr marL="0" indent="0">
              <a:lnSpc>
                <a:spcPts val="1700"/>
              </a:lnSpc>
              <a:spcBef>
                <a:spcPts val="400"/>
              </a:spcBef>
              <a:buNone/>
              <a:defRPr sz="1700" b="0" i="0">
                <a:latin typeface="Calibri" panose="020F0502020204030204" pitchFamily="34" charset="0"/>
                <a:cs typeface="Calibri" panose="020F050202020403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r>
              <a:rPr lang="en-US"/>
              <a:t>&lt;Add text here and here and here…&gt;</a:t>
            </a:r>
          </a:p>
          <a:p>
            <a:r>
              <a:rPr lang="en-US"/>
              <a:t>Or click the icons below to add and image, graph, etc.</a:t>
            </a:r>
          </a:p>
        </p:txBody>
      </p:sp>
      <p:sp>
        <p:nvSpPr>
          <p:cNvPr id="7" name="Title 1">
            <a:extLst>
              <a:ext uri="{FF2B5EF4-FFF2-40B4-BE49-F238E27FC236}">
                <a16:creationId xmlns:a16="http://schemas.microsoft.com/office/drawing/2014/main" id="{A4EDD054-C2EA-D749-99C5-1881651A97D4}"/>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
        <p:nvSpPr>
          <p:cNvPr id="4" name="Text Placeholder 3">
            <a:extLst>
              <a:ext uri="{FF2B5EF4-FFF2-40B4-BE49-F238E27FC236}">
                <a16:creationId xmlns:a16="http://schemas.microsoft.com/office/drawing/2014/main" id="{73F70FF0-F1FB-8A48-BC60-251690A1C6FB}"/>
              </a:ext>
            </a:extLst>
          </p:cNvPr>
          <p:cNvSpPr>
            <a:spLocks noGrp="1"/>
          </p:cNvSpPr>
          <p:nvPr>
            <p:ph type="body" sz="quarter" idx="10" hasCustomPrompt="1"/>
          </p:nvPr>
        </p:nvSpPr>
        <p:spPr>
          <a:xfrm>
            <a:off x="133351" y="98993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2507202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2 - Subhead +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A4EDD054-C2EA-D749-99C5-1881651A97D4}"/>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
        <p:nvSpPr>
          <p:cNvPr id="8" name="Content Placeholder 2">
            <a:extLst>
              <a:ext uri="{FF2B5EF4-FFF2-40B4-BE49-F238E27FC236}">
                <a16:creationId xmlns:a16="http://schemas.microsoft.com/office/drawing/2014/main" id="{4A34180B-4612-8B43-859C-0403CE54D505}"/>
              </a:ext>
            </a:extLst>
          </p:cNvPr>
          <p:cNvSpPr>
            <a:spLocks noGrp="1"/>
          </p:cNvSpPr>
          <p:nvPr>
            <p:ph idx="1" hasCustomPrompt="1"/>
          </p:nvPr>
        </p:nvSpPr>
        <p:spPr>
          <a:xfrm>
            <a:off x="133907" y="2163741"/>
            <a:ext cx="11924189" cy="4583403"/>
          </a:xfrm>
        </p:spPr>
        <p:txBody>
          <a:bodyPr>
            <a:normAutofit/>
          </a:bodyPr>
          <a:lstStyle>
            <a:lvl1pPr marL="0" indent="0">
              <a:lnSpc>
                <a:spcPts val="1700"/>
              </a:lnSpc>
              <a:spcBef>
                <a:spcPts val="400"/>
              </a:spcBef>
              <a:buNone/>
              <a:defRPr sz="1700" b="0" i="0">
                <a:latin typeface="Calibri" panose="020F0502020204030204" pitchFamily="34" charset="0"/>
                <a:cs typeface="Calibri" panose="020F050202020403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r>
              <a:rPr lang="en-US"/>
              <a:t>&lt;Add text here and here and here…&gt;</a:t>
            </a:r>
          </a:p>
          <a:p>
            <a:r>
              <a:rPr lang="en-US"/>
              <a:t>Or click the icons below to add and image, graph, etc.</a:t>
            </a:r>
          </a:p>
        </p:txBody>
      </p:sp>
      <p:sp>
        <p:nvSpPr>
          <p:cNvPr id="9" name="Text Placeholder 3">
            <a:extLst>
              <a:ext uri="{FF2B5EF4-FFF2-40B4-BE49-F238E27FC236}">
                <a16:creationId xmlns:a16="http://schemas.microsoft.com/office/drawing/2014/main" id="{2FF380F9-0B84-794D-9C71-CCCBE0D7AC41}"/>
              </a:ext>
            </a:extLst>
          </p:cNvPr>
          <p:cNvSpPr>
            <a:spLocks noGrp="1"/>
          </p:cNvSpPr>
          <p:nvPr>
            <p:ph type="body" sz="quarter" idx="10" hasCustomPrompt="1"/>
          </p:nvPr>
        </p:nvSpPr>
        <p:spPr>
          <a:xfrm>
            <a:off x="133351" y="173635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3014016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 Title 1 - 2 Column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6" name="Content Placeholder 2">
            <a:extLst>
              <a:ext uri="{FF2B5EF4-FFF2-40B4-BE49-F238E27FC236}">
                <a16:creationId xmlns:a16="http://schemas.microsoft.com/office/drawing/2014/main" id="{FD4BB2BD-E33B-B74E-A8AE-E6EFE9044BCB}"/>
              </a:ext>
            </a:extLst>
          </p:cNvPr>
          <p:cNvSpPr>
            <a:spLocks noGrp="1"/>
          </p:cNvSpPr>
          <p:nvPr>
            <p:ph sz="half" idx="13" hasCustomPrompt="1"/>
          </p:nvPr>
        </p:nvSpPr>
        <p:spPr>
          <a:xfrm>
            <a:off x="133914" y="1431659"/>
            <a:ext cx="5885895" cy="5297196"/>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9" name="Content Placeholder 3">
            <a:extLst>
              <a:ext uri="{FF2B5EF4-FFF2-40B4-BE49-F238E27FC236}">
                <a16:creationId xmlns:a16="http://schemas.microsoft.com/office/drawing/2014/main" id="{3F6012D4-1BEC-3746-9439-A5509640EA28}"/>
              </a:ext>
            </a:extLst>
          </p:cNvPr>
          <p:cNvSpPr>
            <a:spLocks noGrp="1"/>
          </p:cNvSpPr>
          <p:nvPr>
            <p:ph sz="half" idx="2" hasCustomPrompt="1"/>
          </p:nvPr>
        </p:nvSpPr>
        <p:spPr>
          <a:xfrm>
            <a:off x="6172209" y="1431659"/>
            <a:ext cx="5885895" cy="5297196"/>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11" name="Title 1">
            <a:extLst>
              <a:ext uri="{FF2B5EF4-FFF2-40B4-BE49-F238E27FC236}">
                <a16:creationId xmlns:a16="http://schemas.microsoft.com/office/drawing/2014/main" id="{04F9AD66-C546-1A44-8D59-3FD8256D39B8}"/>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
        <p:nvSpPr>
          <p:cNvPr id="13" name="Text Placeholder 3">
            <a:extLst>
              <a:ext uri="{FF2B5EF4-FFF2-40B4-BE49-F238E27FC236}">
                <a16:creationId xmlns:a16="http://schemas.microsoft.com/office/drawing/2014/main" id="{6AD6A2E6-67AC-784C-A6F8-569005B88FBC}"/>
              </a:ext>
            </a:extLst>
          </p:cNvPr>
          <p:cNvSpPr>
            <a:spLocks noGrp="1"/>
          </p:cNvSpPr>
          <p:nvPr>
            <p:ph type="body" sz="quarter" idx="10" hasCustomPrompt="1"/>
          </p:nvPr>
        </p:nvSpPr>
        <p:spPr>
          <a:xfrm>
            <a:off x="133351" y="98993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1938861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2 - 2 Column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E07C57D0-119A-084F-B312-FDB6C0D7284F}"/>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
        <p:nvSpPr>
          <p:cNvPr id="13" name="Text Placeholder 3">
            <a:extLst>
              <a:ext uri="{FF2B5EF4-FFF2-40B4-BE49-F238E27FC236}">
                <a16:creationId xmlns:a16="http://schemas.microsoft.com/office/drawing/2014/main" id="{C97678B9-789D-F248-924E-8F40CF719B7F}"/>
              </a:ext>
            </a:extLst>
          </p:cNvPr>
          <p:cNvSpPr>
            <a:spLocks noGrp="1"/>
          </p:cNvSpPr>
          <p:nvPr>
            <p:ph type="body" sz="quarter" idx="10" hasCustomPrompt="1"/>
          </p:nvPr>
        </p:nvSpPr>
        <p:spPr>
          <a:xfrm>
            <a:off x="133351" y="173635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
        <p:nvSpPr>
          <p:cNvPr id="14" name="Content Placeholder 2">
            <a:extLst>
              <a:ext uri="{FF2B5EF4-FFF2-40B4-BE49-F238E27FC236}">
                <a16:creationId xmlns:a16="http://schemas.microsoft.com/office/drawing/2014/main" id="{849D975F-B8EE-5843-831E-D56205722916}"/>
              </a:ext>
            </a:extLst>
          </p:cNvPr>
          <p:cNvSpPr>
            <a:spLocks noGrp="1"/>
          </p:cNvSpPr>
          <p:nvPr>
            <p:ph sz="half" idx="13" hasCustomPrompt="1"/>
          </p:nvPr>
        </p:nvSpPr>
        <p:spPr>
          <a:xfrm>
            <a:off x="133914" y="2163741"/>
            <a:ext cx="5885895" cy="4565115"/>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15" name="Content Placeholder 3">
            <a:extLst>
              <a:ext uri="{FF2B5EF4-FFF2-40B4-BE49-F238E27FC236}">
                <a16:creationId xmlns:a16="http://schemas.microsoft.com/office/drawing/2014/main" id="{20BE8487-85C8-8C48-92F9-58A102CB0627}"/>
              </a:ext>
            </a:extLst>
          </p:cNvPr>
          <p:cNvSpPr>
            <a:spLocks noGrp="1"/>
          </p:cNvSpPr>
          <p:nvPr>
            <p:ph sz="half" idx="2" hasCustomPrompt="1"/>
          </p:nvPr>
        </p:nvSpPr>
        <p:spPr>
          <a:xfrm>
            <a:off x="6172209" y="2163741"/>
            <a:ext cx="5885895" cy="4565115"/>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Tree>
    <p:extLst>
      <p:ext uri="{BB962C8B-B14F-4D97-AF65-F5344CB8AC3E}">
        <p14:creationId xmlns:p14="http://schemas.microsoft.com/office/powerpoint/2010/main" val="286281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2 - 2 Column Body">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1EA10D88-C796-2440-9627-52F630B1DE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85536"/>
            <a:ext cx="4849091" cy="5872464"/>
          </a:xfrm>
          <a:prstGeom prst="rect">
            <a:avLst/>
          </a:prstGeom>
        </p:spPr>
      </p:pic>
      <p:sp>
        <p:nvSpPr>
          <p:cNvPr id="15" name="Content Placeholder 3">
            <a:extLst>
              <a:ext uri="{FF2B5EF4-FFF2-40B4-BE49-F238E27FC236}">
                <a16:creationId xmlns:a16="http://schemas.microsoft.com/office/drawing/2014/main" id="{20BE8487-85C8-8C48-92F9-58A102CB0627}"/>
              </a:ext>
            </a:extLst>
          </p:cNvPr>
          <p:cNvSpPr>
            <a:spLocks noGrp="1"/>
          </p:cNvSpPr>
          <p:nvPr>
            <p:ph sz="half" idx="2" hasCustomPrompt="1"/>
          </p:nvPr>
        </p:nvSpPr>
        <p:spPr>
          <a:xfrm>
            <a:off x="5292436" y="1967346"/>
            <a:ext cx="6765669" cy="3832953"/>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6" name="Freeform 12">
            <a:extLst>
              <a:ext uri="{FF2B5EF4-FFF2-40B4-BE49-F238E27FC236}">
                <a16:creationId xmlns:a16="http://schemas.microsoft.com/office/drawing/2014/main" id="{64385A85-A792-466A-BFE8-AC2D5D0F617B}"/>
              </a:ext>
            </a:extLst>
          </p:cNvPr>
          <p:cNvSpPr/>
          <p:nvPr userDrawn="1"/>
        </p:nvSpPr>
        <p:spPr>
          <a:xfrm flipV="1">
            <a:off x="-2381" y="12"/>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rgbClr val="244C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FA4313-8188-4DDE-9CB2-67BCF2C54BF1}"/>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467C293F-1254-41D4-B0B5-F278D79DE221}"/>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B9BBEDC-888E-4371-A7DA-810CB2AF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47964" y="6339701"/>
            <a:ext cx="914400" cy="480036"/>
          </a:xfrm>
          <a:prstGeom prst="rect">
            <a:avLst/>
          </a:prstGeom>
        </p:spPr>
      </p:pic>
      <p:sp>
        <p:nvSpPr>
          <p:cNvPr id="12" name="TextBox 11">
            <a:extLst>
              <a:ext uri="{FF2B5EF4-FFF2-40B4-BE49-F238E27FC236}">
                <a16:creationId xmlns:a16="http://schemas.microsoft.com/office/drawing/2014/main" id="{6FCBD5D6-71A0-49DC-B376-7C792D05B509}"/>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
        <p:nvSpPr>
          <p:cNvPr id="13" name="Title 1">
            <a:extLst>
              <a:ext uri="{FF2B5EF4-FFF2-40B4-BE49-F238E27FC236}">
                <a16:creationId xmlns:a16="http://schemas.microsoft.com/office/drawing/2014/main" id="{9ED77DA7-6D8D-4EF0-9129-AE8C402E80BA}"/>
              </a:ext>
            </a:extLst>
          </p:cNvPr>
          <p:cNvSpPr>
            <a:spLocks noGrp="1"/>
          </p:cNvSpPr>
          <p:nvPr>
            <p:ph type="title" hasCustomPrompt="1"/>
          </p:nvPr>
        </p:nvSpPr>
        <p:spPr>
          <a:xfrm>
            <a:off x="0" y="256190"/>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262622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1 - No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6" name="Title 1">
            <a:extLst>
              <a:ext uri="{FF2B5EF4-FFF2-40B4-BE49-F238E27FC236}">
                <a16:creationId xmlns:a16="http://schemas.microsoft.com/office/drawing/2014/main" id="{1BE76223-69A7-3348-9008-252DED795CFE}"/>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Tree>
    <p:extLst>
      <p:ext uri="{BB962C8B-B14F-4D97-AF65-F5344CB8AC3E}">
        <p14:creationId xmlns:p14="http://schemas.microsoft.com/office/powerpoint/2010/main" val="3878935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2 - No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1">
            <a:extLst>
              <a:ext uri="{FF2B5EF4-FFF2-40B4-BE49-F238E27FC236}">
                <a16:creationId xmlns:a16="http://schemas.microsoft.com/office/drawing/2014/main" id="{1FC883F4-B1CA-CD4A-9160-574648D7A869}"/>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Tree>
    <p:extLst>
      <p:ext uri="{BB962C8B-B14F-4D97-AF65-F5344CB8AC3E}">
        <p14:creationId xmlns:p14="http://schemas.microsoft.com/office/powerpoint/2010/main" val="277657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Testimonial">
    <p:spTree>
      <p:nvGrpSpPr>
        <p:cNvPr id="1" name=""/>
        <p:cNvGrpSpPr/>
        <p:nvPr/>
      </p:nvGrpSpPr>
      <p:grpSpPr>
        <a:xfrm>
          <a:off x="0" y="0"/>
          <a:ext cx="0" cy="0"/>
          <a:chOff x="0" y="0"/>
          <a:chExt cx="0" cy="0"/>
        </a:xfrm>
      </p:grpSpPr>
      <p:sp>
        <p:nvSpPr>
          <p:cNvPr id="7" name="Rectangle 6"/>
          <p:cNvSpPr/>
          <p:nvPr userDrawn="1"/>
        </p:nvSpPr>
        <p:spPr>
          <a:xfrm>
            <a:off x="0" y="2"/>
            <a:ext cx="12192000" cy="6857999"/>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8" name="Slide Number Placeholder 5"/>
          <p:cNvSpPr txBox="1">
            <a:spLocks/>
          </p:cNvSpPr>
          <p:nvPr userDrawn="1"/>
        </p:nvSpPr>
        <p:spPr>
          <a:xfrm>
            <a:off x="4724400" y="6485287"/>
            <a:ext cx="2743200" cy="365125"/>
          </a:xfrm>
          <a:prstGeom prst="rect">
            <a:avLst/>
          </a:prstGeom>
        </p:spPr>
        <p:txBody>
          <a:bodyPr/>
          <a:lstStyle>
            <a:defPPr>
              <a:defRPr lang="en-US"/>
            </a:defPPr>
            <a:lvl1pPr marL="0" algn="ctr" defTabSz="914400" rtl="0" eaLnBrk="1" latinLnBrk="0" hangingPunct="1">
              <a:defRPr sz="1800" kern="1200">
                <a:solidFill>
                  <a:schemeClr val="accent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573ED5-7FC3-214D-91AD-867102595498}" type="slidenum">
              <a:rPr lang="en-US" sz="1200" smtClean="0">
                <a:solidFill>
                  <a:schemeClr val="accent6"/>
                </a:solidFill>
              </a:rPr>
              <a:pPr/>
              <a:t>‹#›</a:t>
            </a:fld>
            <a:endParaRPr lang="en-US" sz="1200" dirty="0">
              <a:solidFill>
                <a:schemeClr val="accent6"/>
              </a:solidFill>
            </a:endParaRPr>
          </a:p>
        </p:txBody>
      </p:sp>
      <p:sp>
        <p:nvSpPr>
          <p:cNvPr id="17" name="Title 1"/>
          <p:cNvSpPr>
            <a:spLocks noGrp="1"/>
          </p:cNvSpPr>
          <p:nvPr>
            <p:ph type="title" hasCustomPrompt="1"/>
          </p:nvPr>
        </p:nvSpPr>
        <p:spPr>
          <a:xfrm>
            <a:off x="365760" y="1153644"/>
            <a:ext cx="11430000" cy="3238259"/>
          </a:xfrm>
        </p:spPr>
        <p:txBody>
          <a:bodyPr anchor="b" anchorCtr="0">
            <a:normAutofit/>
          </a:bodyPr>
          <a:lstStyle>
            <a:lvl1pPr algn="ctr">
              <a:lnSpc>
                <a:spcPts val="5000"/>
              </a:lnSpc>
              <a:defRPr sz="5000" b="1" i="1" baseline="0">
                <a:solidFill>
                  <a:schemeClr val="bg1"/>
                </a:solidFill>
              </a:defRPr>
            </a:lvl1pPr>
          </a:lstStyle>
          <a:p>
            <a:r>
              <a:rPr lang="en-US"/>
              <a:t>“This what a testimonial page can look like. Add your testimonial here and here and here.”</a:t>
            </a:r>
          </a:p>
        </p:txBody>
      </p:sp>
      <p:grpSp>
        <p:nvGrpSpPr>
          <p:cNvPr id="4" name="Group 3"/>
          <p:cNvGrpSpPr/>
          <p:nvPr userDrawn="1"/>
        </p:nvGrpSpPr>
        <p:grpSpPr>
          <a:xfrm>
            <a:off x="5654902" y="469606"/>
            <a:ext cx="882196" cy="1091777"/>
            <a:chOff x="5654902" y="695877"/>
            <a:chExt cx="882196" cy="1091777"/>
          </a:xfrm>
        </p:grpSpPr>
        <p:sp>
          <p:nvSpPr>
            <p:cNvPr id="2" name="Oval 1"/>
            <p:cNvSpPr/>
            <p:nvPr userDrawn="1"/>
          </p:nvSpPr>
          <p:spPr>
            <a:xfrm>
              <a:off x="5654902" y="695877"/>
              <a:ext cx="882196" cy="882196"/>
            </a:xfrm>
            <a:prstGeom prst="ellipse">
              <a:avLst/>
            </a:prstGeom>
            <a:noFill/>
            <a:ln w="666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userDrawn="1"/>
          </p:nvSpPr>
          <p:spPr>
            <a:xfrm>
              <a:off x="5881254" y="771991"/>
              <a:ext cx="401782" cy="1015663"/>
            </a:xfrm>
            <a:prstGeom prst="rect">
              <a:avLst/>
            </a:prstGeom>
            <a:noFill/>
          </p:spPr>
          <p:txBody>
            <a:bodyPr wrap="square" rtlCol="0">
              <a:spAutoFit/>
            </a:bodyPr>
            <a:lstStyle/>
            <a:p>
              <a:pPr algn="ctr"/>
              <a:r>
                <a:rPr lang="en-US" sz="6000" dirty="0">
                  <a:solidFill>
                    <a:schemeClr val="accent5"/>
                  </a:solidFill>
                  <a:latin typeface="Times New Roman" charset="0"/>
                  <a:ea typeface="Times New Roman" charset="0"/>
                  <a:cs typeface="Times New Roman" charset="0"/>
                </a:rPr>
                <a:t>“</a:t>
              </a:r>
            </a:p>
          </p:txBody>
        </p:sp>
      </p:grpSp>
      <p:sp>
        <p:nvSpPr>
          <p:cNvPr id="6" name="Content Placeholder 5"/>
          <p:cNvSpPr>
            <a:spLocks noGrp="1"/>
          </p:cNvSpPr>
          <p:nvPr>
            <p:ph sz="quarter" idx="10" hasCustomPrompt="1"/>
          </p:nvPr>
        </p:nvSpPr>
        <p:spPr>
          <a:xfrm>
            <a:off x="365760" y="4668202"/>
            <a:ext cx="11430000" cy="806450"/>
          </a:xfrm>
        </p:spPr>
        <p:txBody>
          <a:bodyPr/>
          <a:lstStyle>
            <a:lvl1pPr marL="0" indent="0" algn="ctr">
              <a:buNone/>
              <a:defRPr i="1" baseline="0">
                <a:solidFill>
                  <a:schemeClr val="accent6"/>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US" err="1"/>
              <a:t>FirstName</a:t>
            </a:r>
            <a:r>
              <a:rPr lang="en-US"/>
              <a:t>, SilverSneakers Member</a:t>
            </a:r>
          </a:p>
        </p:txBody>
      </p:sp>
      <p:pic>
        <p:nvPicPr>
          <p:cNvPr id="5" name="Picture 4">
            <a:extLst>
              <a:ext uri="{FF2B5EF4-FFF2-40B4-BE49-F238E27FC236}">
                <a16:creationId xmlns:a16="http://schemas.microsoft.com/office/drawing/2014/main" id="{C48F7CE5-A6CC-F839-4CAA-B16F9C54F7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69625" y="6233506"/>
            <a:ext cx="926134" cy="503334"/>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279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O COPY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581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4"/>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1180674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INGLE HEADER">
    <p:spTree>
      <p:nvGrpSpPr>
        <p:cNvPr id="1" name=""/>
        <p:cNvGrpSpPr/>
        <p:nvPr/>
      </p:nvGrpSpPr>
      <p:grpSpPr>
        <a:xfrm>
          <a:off x="0" y="0"/>
          <a:ext cx="0" cy="0"/>
          <a:chOff x="0" y="0"/>
          <a:chExt cx="0" cy="0"/>
        </a:xfrm>
      </p:grpSpPr>
      <p:pic>
        <p:nvPicPr>
          <p:cNvPr id="5" name="Content Placeholder 4" descr="A picture containing person, people, older&#10;&#10;Description automatically generated">
            <a:extLst>
              <a:ext uri="{FF2B5EF4-FFF2-40B4-BE49-F238E27FC236}">
                <a16:creationId xmlns:a16="http://schemas.microsoft.com/office/drawing/2014/main" id="{AB318BF0-C8F4-4C8D-86B0-816F83A1B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91772"/>
            <a:ext cx="5866228" cy="5866228"/>
          </a:xfrm>
          <a:prstGeom prst="rect">
            <a:avLst/>
          </a:prstGeom>
        </p:spPr>
      </p:pic>
      <p:sp>
        <p:nvSpPr>
          <p:cNvPr id="9" name="Freeform 4">
            <a:extLst>
              <a:ext uri="{FF2B5EF4-FFF2-40B4-BE49-F238E27FC236}">
                <a16:creationId xmlns:a16="http://schemas.microsoft.com/office/drawing/2014/main" id="{0D179530-5D92-4967-BA25-0BEC1A2085F3}"/>
              </a:ext>
            </a:extLst>
          </p:cNvPr>
          <p:cNvSpPr/>
          <p:nvPr userDrawn="1"/>
        </p:nvSpPr>
        <p:spPr>
          <a:xfrm rot="10800000">
            <a:off x="3964215" y="16040"/>
            <a:ext cx="8183302" cy="6858001"/>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5347854" y="1545654"/>
            <a:ext cx="6557633"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
        <p:nvSpPr>
          <p:cNvPr id="13" name="TextBox 12">
            <a:extLst>
              <a:ext uri="{FF2B5EF4-FFF2-40B4-BE49-F238E27FC236}">
                <a16:creationId xmlns:a16="http://schemas.microsoft.com/office/drawing/2014/main" id="{0FB89C39-2783-4E65-826C-50CB0B6F375A}"/>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89E105D-7641-449E-A411-C3741AE536AD}"/>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41ACD86-FD40-46E4-A908-AB25A7164D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47964" y="6339701"/>
            <a:ext cx="914400" cy="480036"/>
          </a:xfrm>
          <a:prstGeom prst="rect">
            <a:avLst/>
          </a:prstGeom>
        </p:spPr>
      </p:pic>
      <p:sp>
        <p:nvSpPr>
          <p:cNvPr id="16" name="TextBox 15">
            <a:extLst>
              <a:ext uri="{FF2B5EF4-FFF2-40B4-BE49-F238E27FC236}">
                <a16:creationId xmlns:a16="http://schemas.microsoft.com/office/drawing/2014/main" id="{4CCDD06E-DA45-41BE-8399-CFBEDF24BC0B}"/>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4083196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INGLE HEADER">
    <p:spTree>
      <p:nvGrpSpPr>
        <p:cNvPr id="1" name=""/>
        <p:cNvGrpSpPr/>
        <p:nvPr/>
      </p:nvGrpSpPr>
      <p:grpSpPr>
        <a:xfrm>
          <a:off x="0" y="0"/>
          <a:ext cx="0" cy="0"/>
          <a:chOff x="0" y="0"/>
          <a:chExt cx="0" cy="0"/>
        </a:xfrm>
      </p:grpSpPr>
      <p:pic>
        <p:nvPicPr>
          <p:cNvPr id="11" name="Content Placeholder 5" descr="A picture containing person&#10;&#10;Description automatically generated">
            <a:extLst>
              <a:ext uri="{FF2B5EF4-FFF2-40B4-BE49-F238E27FC236}">
                <a16:creationId xmlns:a16="http://schemas.microsoft.com/office/drawing/2014/main" id="{97039145-76C7-441F-9FF1-E7EB10264A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15627"/>
            <a:ext cx="5852160" cy="5852160"/>
          </a:xfrm>
          <a:prstGeom prst="rect">
            <a:avLst/>
          </a:prstGeom>
        </p:spPr>
      </p:pic>
      <p:sp>
        <p:nvSpPr>
          <p:cNvPr id="9" name="Freeform 4">
            <a:extLst>
              <a:ext uri="{FF2B5EF4-FFF2-40B4-BE49-F238E27FC236}">
                <a16:creationId xmlns:a16="http://schemas.microsoft.com/office/drawing/2014/main" id="{0D179530-5D92-4967-BA25-0BEC1A2085F3}"/>
              </a:ext>
            </a:extLst>
          </p:cNvPr>
          <p:cNvSpPr/>
          <p:nvPr userDrawn="1"/>
        </p:nvSpPr>
        <p:spPr>
          <a:xfrm rot="10800000">
            <a:off x="3964215" y="16040"/>
            <a:ext cx="8183302" cy="6858001"/>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5347854" y="1545654"/>
            <a:ext cx="6557633"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
        <p:nvSpPr>
          <p:cNvPr id="13" name="TextBox 12">
            <a:extLst>
              <a:ext uri="{FF2B5EF4-FFF2-40B4-BE49-F238E27FC236}">
                <a16:creationId xmlns:a16="http://schemas.microsoft.com/office/drawing/2014/main" id="{0FB89C39-2783-4E65-826C-50CB0B6F375A}"/>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89E105D-7641-449E-A411-C3741AE536AD}"/>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41ACD86-FD40-46E4-A908-AB25A7164D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47964" y="6339701"/>
            <a:ext cx="914400" cy="480036"/>
          </a:xfrm>
          <a:prstGeom prst="rect">
            <a:avLst/>
          </a:prstGeom>
        </p:spPr>
      </p:pic>
      <p:sp>
        <p:nvSpPr>
          <p:cNvPr id="16" name="TextBox 15">
            <a:extLst>
              <a:ext uri="{FF2B5EF4-FFF2-40B4-BE49-F238E27FC236}">
                <a16:creationId xmlns:a16="http://schemas.microsoft.com/office/drawing/2014/main" id="{4CCDD06E-DA45-41BE-8399-CFBEDF24BC0B}"/>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2908511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88"/>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2045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_SingleColum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192000" cy="1517301"/>
          </a:xfrm>
          <a:prstGeom prst="rect">
            <a:avLst/>
          </a:prstGeom>
        </p:spPr>
      </p:pic>
      <p:sp>
        <p:nvSpPr>
          <p:cNvPr id="2" name="Title 1"/>
          <p:cNvSpPr>
            <a:spLocks noGrp="1"/>
          </p:cNvSpPr>
          <p:nvPr>
            <p:ph type="title"/>
          </p:nvPr>
        </p:nvSpPr>
        <p:spPr>
          <a:xfrm>
            <a:off x="838200" y="106336"/>
            <a:ext cx="10515600" cy="1325563"/>
          </a:xfrm>
        </p:spPr>
        <p:txBody>
          <a:bodyPr>
            <a:normAutofit/>
          </a:bodyPr>
          <a:lstStyle>
            <a:lvl1pPr>
              <a:lnSpc>
                <a:spcPct val="85000"/>
              </a:lnSpc>
              <a:defRPr sz="5000" baseline="0">
                <a:solidFill>
                  <a:schemeClr val="bg1"/>
                </a:solidFill>
                <a:latin typeface="+mj-lt"/>
              </a:defRPr>
            </a:lvl1pPr>
          </a:lstStyle>
          <a:p>
            <a:r>
              <a:rPr lang="en-US" dirty="0"/>
              <a:t>Click to edit Master title style</a:t>
            </a:r>
          </a:p>
        </p:txBody>
      </p:sp>
      <p:sp>
        <p:nvSpPr>
          <p:cNvPr id="3" name="Content Placeholder 2"/>
          <p:cNvSpPr>
            <a:spLocks noGrp="1"/>
          </p:cNvSpPr>
          <p:nvPr>
            <p:ph sz="half" idx="1"/>
          </p:nvPr>
        </p:nvSpPr>
        <p:spPr>
          <a:xfrm>
            <a:off x="838200" y="1825625"/>
            <a:ext cx="10515600" cy="4351339"/>
          </a:xfrm>
        </p:spPr>
        <p:txBody>
          <a:bodyPr/>
          <a:lstStyle>
            <a:lvl1pPr>
              <a:defRPr baseline="0">
                <a:solidFill>
                  <a:schemeClr val="tx1">
                    <a:lumMod val="75000"/>
                    <a:lumOff val="25000"/>
                  </a:schemeClr>
                </a:solidFill>
                <a:latin typeface="+mj-lt"/>
              </a:defRPr>
            </a:lvl1pPr>
            <a:lvl2pPr>
              <a:defRPr baseline="0">
                <a:solidFill>
                  <a:schemeClr val="tx1">
                    <a:lumMod val="75000"/>
                    <a:lumOff val="25000"/>
                  </a:schemeClr>
                </a:solidFill>
                <a:latin typeface="+mj-lt"/>
              </a:defRPr>
            </a:lvl2pPr>
            <a:lvl3pPr>
              <a:defRPr baseline="0">
                <a:solidFill>
                  <a:schemeClr val="tx1">
                    <a:lumMod val="75000"/>
                    <a:lumOff val="25000"/>
                  </a:schemeClr>
                </a:solidFill>
                <a:latin typeface="+mj-lt"/>
              </a:defRPr>
            </a:lvl3pPr>
            <a:lvl4pPr>
              <a:defRPr baseline="0">
                <a:solidFill>
                  <a:schemeClr val="tx1">
                    <a:lumMod val="75000"/>
                    <a:lumOff val="25000"/>
                  </a:schemeClr>
                </a:solidFill>
                <a:latin typeface="+mj-lt"/>
              </a:defRPr>
            </a:lvl4pPr>
            <a:lvl5pPr>
              <a:defRPr baseline="0">
                <a:solidFill>
                  <a:schemeClr val="tx1">
                    <a:lumMod val="75000"/>
                    <a:lumOff val="25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dirty="0"/>
          </a:p>
        </p:txBody>
      </p:sp>
    </p:spTree>
    <p:extLst>
      <p:ext uri="{BB962C8B-B14F-4D97-AF65-F5344CB8AC3E}">
        <p14:creationId xmlns:p14="http://schemas.microsoft.com/office/powerpoint/2010/main" val="1103435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EAL DIVIDER">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DD989489-A30F-3A4B-8A51-53687FC966BA}"/>
              </a:ext>
            </a:extLst>
          </p:cNvPr>
          <p:cNvSpPr/>
          <p:nvPr userDrawn="1"/>
        </p:nvSpPr>
        <p:spPr>
          <a:xfrm>
            <a:off x="0" y="0"/>
            <a:ext cx="12192000" cy="5498947"/>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D9DF631-30F5-B446-B486-898B82B97E51}"/>
              </a:ext>
            </a:extLst>
          </p:cNvPr>
          <p:cNvGrpSpPr/>
          <p:nvPr userDrawn="1"/>
        </p:nvGrpSpPr>
        <p:grpSpPr>
          <a:xfrm>
            <a:off x="9220010" y="-171945"/>
            <a:ext cx="3022821" cy="970937"/>
            <a:chOff x="6915007" y="-128959"/>
            <a:chExt cx="2267116" cy="728203"/>
          </a:xfrm>
        </p:grpSpPr>
        <p:sp>
          <p:nvSpPr>
            <p:cNvPr id="25" name="Freeform 24">
              <a:extLst>
                <a:ext uri="{FF2B5EF4-FFF2-40B4-BE49-F238E27FC236}">
                  <a16:creationId xmlns:a16="http://schemas.microsoft.com/office/drawing/2014/main" id="{C0D2199B-F646-F845-9A2A-BD73F914E1F3}"/>
                </a:ext>
              </a:extLst>
            </p:cNvPr>
            <p:cNvSpPr/>
            <p:nvPr userDrawn="1"/>
          </p:nvSpPr>
          <p:spPr>
            <a:xfrm rot="19688322">
              <a:off x="7516893" y="-73547"/>
              <a:ext cx="1326857" cy="458272"/>
            </a:xfrm>
            <a:custGeom>
              <a:avLst/>
              <a:gdLst>
                <a:gd name="connsiteX0" fmla="*/ 589503 w 1326857"/>
                <a:gd name="connsiteY0" fmla="*/ 0 h 458272"/>
                <a:gd name="connsiteX1" fmla="*/ 1326857 w 1326857"/>
                <a:gd name="connsiteY1" fmla="*/ 458272 h 458272"/>
                <a:gd name="connsiteX2" fmla="*/ 0 w 1326857"/>
                <a:gd name="connsiteY2" fmla="*/ 458272 h 458272"/>
                <a:gd name="connsiteX3" fmla="*/ 294852 w 1326857"/>
                <a:gd name="connsiteY3" fmla="*/ 0 h 458272"/>
              </a:gdLst>
              <a:ahLst/>
              <a:cxnLst>
                <a:cxn ang="0">
                  <a:pos x="connsiteX0" y="connsiteY0"/>
                </a:cxn>
                <a:cxn ang="0">
                  <a:pos x="connsiteX1" y="connsiteY1"/>
                </a:cxn>
                <a:cxn ang="0">
                  <a:pos x="connsiteX2" y="connsiteY2"/>
                </a:cxn>
                <a:cxn ang="0">
                  <a:pos x="connsiteX3" y="connsiteY3"/>
                </a:cxn>
              </a:cxnLst>
              <a:rect l="l" t="t" r="r" b="b"/>
              <a:pathLst>
                <a:path w="1326857" h="458272">
                  <a:moveTo>
                    <a:pt x="589503" y="0"/>
                  </a:moveTo>
                  <a:lnTo>
                    <a:pt x="1326857" y="458272"/>
                  </a:lnTo>
                  <a:lnTo>
                    <a:pt x="0" y="458272"/>
                  </a:lnTo>
                  <a:lnTo>
                    <a:pt x="29485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025F1937-B28F-7B48-B318-3825D6E6B9AA}"/>
                </a:ext>
              </a:extLst>
            </p:cNvPr>
            <p:cNvSpPr/>
            <p:nvPr userDrawn="1"/>
          </p:nvSpPr>
          <p:spPr>
            <a:xfrm rot="19688322">
              <a:off x="6915007" y="-115306"/>
              <a:ext cx="862738" cy="425278"/>
            </a:xfrm>
            <a:custGeom>
              <a:avLst/>
              <a:gdLst>
                <a:gd name="connsiteX0" fmla="*/ 273624 w 862738"/>
                <a:gd name="connsiteY0" fmla="*/ 0 h 425278"/>
                <a:gd name="connsiteX1" fmla="*/ 862738 w 862738"/>
                <a:gd name="connsiteY1" fmla="*/ 366139 h 425278"/>
                <a:gd name="connsiteX2" fmla="*/ 824688 w 862738"/>
                <a:gd name="connsiteY2" fmla="*/ 425278 h 425278"/>
                <a:gd name="connsiteX3" fmla="*/ 0 w 862738"/>
                <a:gd name="connsiteY3" fmla="*/ 425278 h 425278"/>
              </a:gdLst>
              <a:ahLst/>
              <a:cxnLst>
                <a:cxn ang="0">
                  <a:pos x="connsiteX0" y="connsiteY0"/>
                </a:cxn>
                <a:cxn ang="0">
                  <a:pos x="connsiteX1" y="connsiteY1"/>
                </a:cxn>
                <a:cxn ang="0">
                  <a:pos x="connsiteX2" y="connsiteY2"/>
                </a:cxn>
                <a:cxn ang="0">
                  <a:pos x="connsiteX3" y="connsiteY3"/>
                </a:cxn>
              </a:cxnLst>
              <a:rect l="l" t="t" r="r" b="b"/>
              <a:pathLst>
                <a:path w="862738" h="425278">
                  <a:moveTo>
                    <a:pt x="273624" y="0"/>
                  </a:moveTo>
                  <a:lnTo>
                    <a:pt x="862738" y="366139"/>
                  </a:lnTo>
                  <a:lnTo>
                    <a:pt x="824688" y="425278"/>
                  </a:lnTo>
                  <a:lnTo>
                    <a:pt x="0" y="42527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512240BE-1399-1342-B97C-A68624CE0262}"/>
                </a:ext>
              </a:extLst>
            </p:cNvPr>
            <p:cNvSpPr/>
            <p:nvPr userDrawn="1"/>
          </p:nvSpPr>
          <p:spPr>
            <a:xfrm rot="19688322">
              <a:off x="7964317" y="-128959"/>
              <a:ext cx="1217806" cy="728203"/>
            </a:xfrm>
            <a:custGeom>
              <a:avLst/>
              <a:gdLst>
                <a:gd name="connsiteX0" fmla="*/ 468526 w 1217806"/>
                <a:gd name="connsiteY0" fmla="*/ 0 h 728203"/>
                <a:gd name="connsiteX1" fmla="*/ 1217806 w 1217806"/>
                <a:gd name="connsiteY1" fmla="*/ 465684 h 728203"/>
                <a:gd name="connsiteX2" fmla="*/ 1054648 w 1217806"/>
                <a:gd name="connsiteY2" fmla="*/ 728203 h 728203"/>
                <a:gd name="connsiteX3" fmla="*/ 0 w 1217806"/>
                <a:gd name="connsiteY3" fmla="*/ 728203 h 728203"/>
              </a:gdLst>
              <a:ahLst/>
              <a:cxnLst>
                <a:cxn ang="0">
                  <a:pos x="connsiteX0" y="connsiteY0"/>
                </a:cxn>
                <a:cxn ang="0">
                  <a:pos x="connsiteX1" y="connsiteY1"/>
                </a:cxn>
                <a:cxn ang="0">
                  <a:pos x="connsiteX2" y="connsiteY2"/>
                </a:cxn>
                <a:cxn ang="0">
                  <a:pos x="connsiteX3" y="connsiteY3"/>
                </a:cxn>
              </a:cxnLst>
              <a:rect l="l" t="t" r="r" b="b"/>
              <a:pathLst>
                <a:path w="1217806" h="728203">
                  <a:moveTo>
                    <a:pt x="468526" y="0"/>
                  </a:moveTo>
                  <a:lnTo>
                    <a:pt x="1217806" y="465684"/>
                  </a:lnTo>
                  <a:lnTo>
                    <a:pt x="1054648" y="728203"/>
                  </a:lnTo>
                  <a:lnTo>
                    <a:pt x="0" y="72820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8" name="Title 1">
            <a:extLst>
              <a:ext uri="{FF2B5EF4-FFF2-40B4-BE49-F238E27FC236}">
                <a16:creationId xmlns:a16="http://schemas.microsoft.com/office/drawing/2014/main" id="{F9191FAD-9D03-0848-80CE-B7D2135D7F3B}"/>
              </a:ext>
            </a:extLst>
          </p:cNvPr>
          <p:cNvSpPr>
            <a:spLocks noGrp="1"/>
          </p:cNvSpPr>
          <p:nvPr userDrawn="1">
            <p:ph type="ctrTitle" hasCustomPrompt="1"/>
          </p:nvPr>
        </p:nvSpPr>
        <p:spPr>
          <a:xfrm>
            <a:off x="372342" y="536449"/>
            <a:ext cx="11447317" cy="3932975"/>
          </a:xfrm>
          <a:prstGeom prst="rect">
            <a:avLst/>
          </a:prstGeom>
          <a:noFill/>
        </p:spPr>
        <p:txBody>
          <a:bodyPr lIns="0" tIns="0" rIns="0" bIns="0" anchor="b">
            <a:noAutofit/>
          </a:bodyPr>
          <a:lstStyle>
            <a:lvl1pPr algn="ctr">
              <a:lnSpc>
                <a:spcPts val="7333"/>
              </a:lnSpc>
              <a:defRPr sz="8000" b="1" i="0" baseline="0">
                <a:solidFill>
                  <a:schemeClr val="tx1"/>
                </a:solidFill>
                <a:latin typeface="Calibri" charset="0"/>
                <a:ea typeface="Calibri" charset="0"/>
                <a:cs typeface="Calibri" charset="0"/>
              </a:defRPr>
            </a:lvl1pPr>
          </a:lstStyle>
          <a:p>
            <a:r>
              <a:rPr lang="en-US" dirty="0"/>
              <a:t>Section divider –</a:t>
            </a:r>
            <a:br>
              <a:rPr lang="en-US" dirty="0"/>
            </a:br>
            <a:r>
              <a:rPr lang="en-US" dirty="0"/>
              <a:t>title here</a:t>
            </a:r>
            <a:endParaRPr lang="en-US" sz="4800" dirty="0">
              <a:solidFill>
                <a:schemeClr val="bg1"/>
              </a:solidFill>
              <a:latin typeface="Calibri Light" charset="0"/>
              <a:ea typeface="Calibri Light" charset="0"/>
              <a:cs typeface="Calibri Light" charset="0"/>
            </a:endParaRPr>
          </a:p>
        </p:txBody>
      </p:sp>
      <p:grpSp>
        <p:nvGrpSpPr>
          <p:cNvPr id="6" name="Group 5">
            <a:extLst>
              <a:ext uri="{FF2B5EF4-FFF2-40B4-BE49-F238E27FC236}">
                <a16:creationId xmlns:a16="http://schemas.microsoft.com/office/drawing/2014/main" id="{F2AA3AE6-BA8E-3D45-9977-E592512B2062}"/>
              </a:ext>
            </a:extLst>
          </p:cNvPr>
          <p:cNvGrpSpPr/>
          <p:nvPr userDrawn="1"/>
        </p:nvGrpSpPr>
        <p:grpSpPr>
          <a:xfrm>
            <a:off x="-87101" y="6278469"/>
            <a:ext cx="1482076" cy="786891"/>
            <a:chOff x="-65326" y="4708852"/>
            <a:chExt cx="1111557" cy="590168"/>
          </a:xfrm>
        </p:grpSpPr>
        <p:sp>
          <p:nvSpPr>
            <p:cNvPr id="41" name="Freeform 40">
              <a:extLst>
                <a:ext uri="{FF2B5EF4-FFF2-40B4-BE49-F238E27FC236}">
                  <a16:creationId xmlns:a16="http://schemas.microsoft.com/office/drawing/2014/main" id="{0FD00C11-DDDF-A443-8A20-AE9FF51211FB}"/>
                </a:ext>
              </a:extLst>
            </p:cNvPr>
            <p:cNvSpPr/>
            <p:nvPr userDrawn="1"/>
          </p:nvSpPr>
          <p:spPr>
            <a:xfrm rot="19688322">
              <a:off x="-65326" y="4708852"/>
              <a:ext cx="703076" cy="507850"/>
            </a:xfrm>
            <a:custGeom>
              <a:avLst/>
              <a:gdLst>
                <a:gd name="connsiteX0" fmla="*/ 703076 w 703076"/>
                <a:gd name="connsiteY0" fmla="*/ 0 h 507850"/>
                <a:gd name="connsiteX1" fmla="*/ 376325 w 703076"/>
                <a:gd name="connsiteY1" fmla="*/ 507850 h 507850"/>
                <a:gd name="connsiteX2" fmla="*/ 0 w 703076"/>
                <a:gd name="connsiteY2" fmla="*/ 273960 h 507850"/>
                <a:gd name="connsiteX3" fmla="*/ 170268 w 703076"/>
                <a:gd name="connsiteY3" fmla="*/ 0 h 507850"/>
              </a:gdLst>
              <a:ahLst/>
              <a:cxnLst>
                <a:cxn ang="0">
                  <a:pos x="connsiteX0" y="connsiteY0"/>
                </a:cxn>
                <a:cxn ang="0">
                  <a:pos x="connsiteX1" y="connsiteY1"/>
                </a:cxn>
                <a:cxn ang="0">
                  <a:pos x="connsiteX2" y="connsiteY2"/>
                </a:cxn>
                <a:cxn ang="0">
                  <a:pos x="connsiteX3" y="connsiteY3"/>
                </a:cxn>
              </a:cxnLst>
              <a:rect l="l" t="t" r="r" b="b"/>
              <a:pathLst>
                <a:path w="703076" h="507850">
                  <a:moveTo>
                    <a:pt x="703076" y="0"/>
                  </a:moveTo>
                  <a:lnTo>
                    <a:pt x="376325" y="507850"/>
                  </a:lnTo>
                  <a:lnTo>
                    <a:pt x="0" y="273960"/>
                  </a:lnTo>
                  <a:lnTo>
                    <a:pt x="17026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BBBCBC"/>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C9DB54C6-027B-D246-BC25-E4BD72E138DD}"/>
                </a:ext>
              </a:extLst>
            </p:cNvPr>
            <p:cNvSpPr/>
            <p:nvPr userDrawn="1"/>
          </p:nvSpPr>
          <p:spPr>
            <a:xfrm rot="19688322">
              <a:off x="8443" y="4768384"/>
              <a:ext cx="1037788" cy="530636"/>
            </a:xfrm>
            <a:custGeom>
              <a:avLst/>
              <a:gdLst>
                <a:gd name="connsiteX0" fmla="*/ 1037788 w 1037788"/>
                <a:gd name="connsiteY0" fmla="*/ 0 h 530636"/>
                <a:gd name="connsiteX1" fmla="*/ 696376 w 1037788"/>
                <a:gd name="connsiteY1" fmla="*/ 530636 h 530636"/>
                <a:gd name="connsiteX2" fmla="*/ 0 w 1037788"/>
                <a:gd name="connsiteY2" fmla="*/ 97833 h 530636"/>
                <a:gd name="connsiteX3" fmla="*/ 60804 w 1037788"/>
                <a:gd name="connsiteY3" fmla="*/ 0 h 530636"/>
              </a:gdLst>
              <a:ahLst/>
              <a:cxnLst>
                <a:cxn ang="0">
                  <a:pos x="connsiteX0" y="connsiteY0"/>
                </a:cxn>
                <a:cxn ang="0">
                  <a:pos x="connsiteX1" y="connsiteY1"/>
                </a:cxn>
                <a:cxn ang="0">
                  <a:pos x="connsiteX2" y="connsiteY2"/>
                </a:cxn>
                <a:cxn ang="0">
                  <a:pos x="connsiteX3" y="connsiteY3"/>
                </a:cxn>
              </a:cxnLst>
              <a:rect l="l" t="t" r="r" b="b"/>
              <a:pathLst>
                <a:path w="1037788" h="530636">
                  <a:moveTo>
                    <a:pt x="1037788" y="0"/>
                  </a:moveTo>
                  <a:lnTo>
                    <a:pt x="696376" y="530636"/>
                  </a:lnTo>
                  <a:lnTo>
                    <a:pt x="0" y="97833"/>
                  </a:lnTo>
                  <a:lnTo>
                    <a:pt x="60804" y="0"/>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69CA4CDF-2C28-4D4B-A05E-C0390C229457}"/>
                </a:ext>
              </a:extLst>
            </p:cNvPr>
            <p:cNvSpPr/>
            <p:nvPr userDrawn="1"/>
          </p:nvSpPr>
          <p:spPr>
            <a:xfrm rot="19688322">
              <a:off x="266535" y="5019480"/>
              <a:ext cx="490549" cy="217791"/>
            </a:xfrm>
            <a:custGeom>
              <a:avLst/>
              <a:gdLst>
                <a:gd name="connsiteX0" fmla="*/ 490549 w 490549"/>
                <a:gd name="connsiteY0" fmla="*/ 0 h 217791"/>
                <a:gd name="connsiteX1" fmla="*/ 350422 w 490549"/>
                <a:gd name="connsiteY1" fmla="*/ 217791 h 217791"/>
                <a:gd name="connsiteX2" fmla="*/ 0 w 490549"/>
                <a:gd name="connsiteY2" fmla="*/ 0 h 217791"/>
              </a:gdLst>
              <a:ahLst/>
              <a:cxnLst>
                <a:cxn ang="0">
                  <a:pos x="connsiteX0" y="connsiteY0"/>
                </a:cxn>
                <a:cxn ang="0">
                  <a:pos x="connsiteX1" y="connsiteY1"/>
                </a:cxn>
                <a:cxn ang="0">
                  <a:pos x="connsiteX2" y="connsiteY2"/>
                </a:cxn>
              </a:cxnLst>
              <a:rect l="l" t="t" r="r" b="b"/>
              <a:pathLst>
                <a:path w="490549" h="217791">
                  <a:moveTo>
                    <a:pt x="490549" y="0"/>
                  </a:moveTo>
                  <a:lnTo>
                    <a:pt x="350422" y="21779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1" name="Text Placeholder 12">
            <a:extLst>
              <a:ext uri="{FF2B5EF4-FFF2-40B4-BE49-F238E27FC236}">
                <a16:creationId xmlns:a16="http://schemas.microsoft.com/office/drawing/2014/main" id="{D9F9E5AA-A3F1-BB4F-9D9E-3124646D9605}"/>
              </a:ext>
            </a:extLst>
          </p:cNvPr>
          <p:cNvSpPr>
            <a:spLocks noGrp="1"/>
          </p:cNvSpPr>
          <p:nvPr userDrawn="1">
            <p:ph type="body" sz="quarter" idx="10" hasCustomPrompt="1"/>
          </p:nvPr>
        </p:nvSpPr>
        <p:spPr>
          <a:xfrm>
            <a:off x="1197153" y="5669280"/>
            <a:ext cx="9797697" cy="796173"/>
          </a:xfrm>
          <a:prstGeom prst="rect">
            <a:avLst/>
          </a:prstGeom>
        </p:spPr>
        <p:txBody>
          <a:bodyPr lIns="0" tIns="0" rIns="0" bIns="0">
            <a:noAutofit/>
          </a:bodyPr>
          <a:lstStyle>
            <a:lvl1pPr marL="0" indent="0" algn="ctr">
              <a:buNone/>
              <a:defRPr sz="2667" b="0" i="1">
                <a:solidFill>
                  <a:schemeClr val="accent5"/>
                </a:solidFill>
                <a:latin typeface="Calibri Light" panose="020F0302020204030204" pitchFamily="34" charset="0"/>
                <a:cs typeface="Calibri Light" panose="020F0302020204030204" pitchFamily="34" charset="0"/>
              </a:defRPr>
            </a:lvl1pPr>
          </a:lstStyle>
          <a:p>
            <a:pPr lvl="0"/>
            <a:r>
              <a:rPr lang="en-US" dirty="0"/>
              <a:t>Info here</a:t>
            </a:r>
          </a:p>
        </p:txBody>
      </p:sp>
    </p:spTree>
    <p:extLst>
      <p:ext uri="{BB962C8B-B14F-4D97-AF65-F5344CB8AC3E}">
        <p14:creationId xmlns:p14="http://schemas.microsoft.com/office/powerpoint/2010/main" val="3434479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DOUBLE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75358"/>
            <a:ext cx="12192000" cy="5382644"/>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3034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DOUBLE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494029"/>
            <a:ext cx="12227420" cy="5363972"/>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612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0" y="0"/>
            <a:ext cx="12192000"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userDrawn="1"/>
        </p:nvSpPr>
        <p:spPr>
          <a:xfrm>
            <a:off x="192048" y="6521396"/>
            <a:ext cx="9510752" cy="215444"/>
          </a:xfrm>
          <a:prstGeom prst="rect">
            <a:avLst/>
          </a:prstGeom>
          <a:noFill/>
        </p:spPr>
        <p:txBody>
          <a:bodyPr wrap="square" rtlCol="0">
            <a:spAutoFit/>
          </a:bodyPr>
          <a:lstStyle/>
          <a:p>
            <a:pPr defTabSz="1219108">
              <a:defRPr/>
            </a:pPr>
            <a:r>
              <a:rPr lang="en-US" sz="800" dirty="0">
                <a:solidFill>
                  <a:schemeClr val="bg1"/>
                </a:solidFill>
                <a:latin typeface="Arial" panose="020B0604020202020204" pitchFamily="34" charset="0"/>
                <a:cs typeface="Arial" panose="020B0604020202020204" pitchFamily="34" charset="0"/>
              </a:rPr>
              <a:t>SilverSneakers is a registered trademark of Tivity Health, Inc. The SilverSneakers simplified flair shoe logotype is a trademark of Tivity Health, Inc. © 2024 Tivity Health, Inc. All rights reserved.</a:t>
            </a:r>
          </a:p>
        </p:txBody>
      </p:sp>
      <p:pic>
        <p:nvPicPr>
          <p:cNvPr id="3" name="Picture 2">
            <a:extLst>
              <a:ext uri="{FF2B5EF4-FFF2-40B4-BE49-F238E27FC236}">
                <a16:creationId xmlns:a16="http://schemas.microsoft.com/office/drawing/2014/main" id="{B3F363F0-D7DC-A450-EA8B-32DF5216EA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69625" y="6233506"/>
            <a:ext cx="926134" cy="503334"/>
          </a:xfrm>
          <a:prstGeom prst="rect">
            <a:avLst/>
          </a:prstGeom>
        </p:spPr>
      </p:pic>
    </p:spTree>
    <p:extLst>
      <p:ext uri="{BB962C8B-B14F-4D97-AF65-F5344CB8AC3E}">
        <p14:creationId xmlns:p14="http://schemas.microsoft.com/office/powerpoint/2010/main" val="1736486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DOUBLE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509007"/>
            <a:ext cx="12247445" cy="5348995"/>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18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ORANGE DIVIDER">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A16ABD-0536-3642-BC6E-1460D63C334F}"/>
              </a:ext>
            </a:extLst>
          </p:cNvPr>
          <p:cNvSpPr>
            <a:spLocks noGrp="1"/>
          </p:cNvSpPr>
          <p:nvPr>
            <p:ph type="ctrTitle" hasCustomPrompt="1"/>
          </p:nvPr>
        </p:nvSpPr>
        <p:spPr>
          <a:xfrm>
            <a:off x="372342" y="536453"/>
            <a:ext cx="11447317" cy="3932975"/>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 and here</a:t>
            </a:r>
            <a:endParaRPr lang="en-US" sz="4800">
              <a:solidFill>
                <a:schemeClr val="bg1"/>
              </a:solidFill>
              <a:latin typeface="Calibri Light" charset="0"/>
              <a:ea typeface="Calibri Light" charset="0"/>
              <a:cs typeface="Calibri Light" charset="0"/>
            </a:endParaRPr>
          </a:p>
        </p:txBody>
      </p:sp>
      <p:sp>
        <p:nvSpPr>
          <p:cNvPr id="20" name="Text Placeholder 12">
            <a:extLst>
              <a:ext uri="{FF2B5EF4-FFF2-40B4-BE49-F238E27FC236}">
                <a16:creationId xmlns:a16="http://schemas.microsoft.com/office/drawing/2014/main" id="{4547F2D4-B0E1-9F47-ABD1-CC4F237C3F86}"/>
              </a:ext>
            </a:extLst>
          </p:cNvPr>
          <p:cNvSpPr>
            <a:spLocks noGrp="1"/>
          </p:cNvSpPr>
          <p:nvPr>
            <p:ph type="body" sz="quarter" idx="10" hasCustomPrompt="1"/>
          </p:nvPr>
        </p:nvSpPr>
        <p:spPr>
          <a:xfrm>
            <a:off x="1197161" y="5669280"/>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 and here and here and </a:t>
            </a:r>
          </a:p>
        </p:txBody>
      </p:sp>
    </p:spTree>
    <p:extLst>
      <p:ext uri="{BB962C8B-B14F-4D97-AF65-F5344CB8AC3E}">
        <p14:creationId xmlns:p14="http://schemas.microsoft.com/office/powerpoint/2010/main" val="787707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SINGLE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0BF66C-E718-4FF7-AF59-E28B0D2A32E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491"/>
                    </a14:imgEffect>
                  </a14:imgLayer>
                </a14:imgProps>
              </a:ext>
              <a:ext uri="{28A0092B-C50C-407E-A947-70E740481C1C}">
                <a14:useLocalDpi xmlns:a14="http://schemas.microsoft.com/office/drawing/2010/main"/>
              </a:ext>
            </a:extLst>
          </a:blip>
          <a:srcRect/>
          <a:stretch/>
        </p:blipFill>
        <p:spPr bwMode="auto">
          <a:xfrm>
            <a:off x="5205108" y="931327"/>
            <a:ext cx="6986891" cy="592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71CF587B-69E6-5447-97A5-75E43E45A175}"/>
              </a:ext>
            </a:extLst>
          </p:cNvPr>
          <p:cNvSpPr/>
          <p:nvPr userDrawn="1"/>
        </p:nvSpPr>
        <p:spPr>
          <a:xfrm>
            <a:off x="1" y="18757"/>
            <a:ext cx="8521835" cy="6845445"/>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Single-line</a:t>
            </a:r>
          </a:p>
        </p:txBody>
      </p:sp>
    </p:spTree>
    <p:extLst>
      <p:ext uri="{BB962C8B-B14F-4D97-AF65-F5344CB8AC3E}">
        <p14:creationId xmlns:p14="http://schemas.microsoft.com/office/powerpoint/2010/main" val="3016736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OGO COPY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790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4"/>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a:t>Single content box layout</a:t>
            </a:r>
          </a:p>
          <a:p>
            <a:pPr lvl="1"/>
            <a:r>
              <a:rPr lang="en-US"/>
              <a:t>Second level</a:t>
            </a:r>
          </a:p>
          <a:p>
            <a:pPr lvl="2"/>
            <a:r>
              <a:rPr lang="en-US"/>
              <a:t>Third level</a:t>
            </a:r>
          </a:p>
          <a:p>
            <a:pPr lvl="3"/>
            <a:r>
              <a:rPr lang="en-US"/>
              <a:t>Fourth level</a:t>
            </a:r>
          </a:p>
          <a:p>
            <a:pPr lvl="4"/>
            <a:r>
              <a:rPr lang="en-US"/>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Single-line</a:t>
            </a:r>
          </a:p>
        </p:txBody>
      </p:sp>
    </p:spTree>
    <p:extLst>
      <p:ext uri="{BB962C8B-B14F-4D97-AF65-F5344CB8AC3E}">
        <p14:creationId xmlns:p14="http://schemas.microsoft.com/office/powerpoint/2010/main" val="20841387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88"/>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a:t>
            </a:r>
            <a:br>
              <a:rPr lang="en-US"/>
            </a:br>
            <a:r>
              <a:rPr lang="en-US"/>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a:t>Single content box layout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4487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3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5D169-291A-B644-87DC-6383DCCCD765}"/>
              </a:ext>
            </a:extLst>
          </p:cNvPr>
          <p:cNvSpPr/>
          <p:nvPr userDrawn="1"/>
        </p:nvSpPr>
        <p:spPr>
          <a:xfrm>
            <a:off x="5167" y="2"/>
            <a:ext cx="1218166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itle 1">
            <a:extLst>
              <a:ext uri="{FF2B5EF4-FFF2-40B4-BE49-F238E27FC236}">
                <a16:creationId xmlns:a16="http://schemas.microsoft.com/office/drawing/2014/main" id="{F5C0D099-6F89-AE46-8AE8-F8935685E5C0}"/>
              </a:ext>
            </a:extLst>
          </p:cNvPr>
          <p:cNvSpPr>
            <a:spLocks noGrp="1"/>
          </p:cNvSpPr>
          <p:nvPr>
            <p:ph type="ctrTitle" hasCustomPrompt="1"/>
          </p:nvPr>
        </p:nvSpPr>
        <p:spPr>
          <a:xfrm>
            <a:off x="550426" y="371959"/>
            <a:ext cx="9873300" cy="3707116"/>
          </a:xfrm>
          <a:prstGeom prst="rect">
            <a:avLst/>
          </a:prstGeom>
        </p:spPr>
        <p:txBody>
          <a:bodyPr lIns="0" tIns="0" rIns="0" bIns="0" anchor="b">
            <a:noAutofit/>
          </a:bodyPr>
          <a:lstStyle>
            <a:lvl1pPr algn="l">
              <a:lnSpc>
                <a:spcPts val="7333"/>
              </a:lnSpc>
              <a:defRPr sz="8000" b="1" i="0" baseline="0">
                <a:solidFill>
                  <a:schemeClr val="bg1"/>
                </a:solidFill>
                <a:latin typeface="Calibri" charset="0"/>
                <a:ea typeface="Calibri" charset="0"/>
                <a:cs typeface="Calibri" charset="0"/>
              </a:defRPr>
            </a:lvl1pPr>
          </a:lstStyle>
          <a:p>
            <a:r>
              <a:rPr lang="en-US" err="1"/>
              <a:t>SilverSneakers</a:t>
            </a:r>
            <a:r>
              <a:rPr lang="en-US"/>
              <a:t> 2020 Marketing Plan</a:t>
            </a:r>
            <a:endParaRPr lang="en-US" sz="4800">
              <a:solidFill>
                <a:schemeClr val="bg1"/>
              </a:solidFill>
              <a:latin typeface="Calibri Light" charset="0"/>
              <a:ea typeface="Calibri Light" charset="0"/>
              <a:cs typeface="Calibri Light" charset="0"/>
            </a:endParaRPr>
          </a:p>
        </p:txBody>
      </p:sp>
      <p:sp>
        <p:nvSpPr>
          <p:cNvPr id="11" name="Text Placeholder 12">
            <a:extLst>
              <a:ext uri="{FF2B5EF4-FFF2-40B4-BE49-F238E27FC236}">
                <a16:creationId xmlns:a16="http://schemas.microsoft.com/office/drawing/2014/main" id="{C27A26B2-9394-DF46-A9C7-0128ADBE2BCB}"/>
              </a:ext>
            </a:extLst>
          </p:cNvPr>
          <p:cNvSpPr>
            <a:spLocks noGrp="1"/>
          </p:cNvSpPr>
          <p:nvPr>
            <p:ph type="body" sz="quarter" idx="10" hasCustomPrompt="1"/>
          </p:nvPr>
        </p:nvSpPr>
        <p:spPr>
          <a:xfrm>
            <a:off x="550422" y="4289315"/>
            <a:ext cx="9873300" cy="899005"/>
          </a:xfrm>
          <a:prstGeom prst="rect">
            <a:avLst/>
          </a:prstGeom>
        </p:spPr>
        <p:txBody>
          <a:bodyPr lIns="0" tIns="0" rIns="0" bIns="0">
            <a:noAutofit/>
          </a:bodyPr>
          <a:lstStyle>
            <a:lvl1pPr marL="0" indent="0">
              <a:buNone/>
              <a:defRPr sz="2933">
                <a:solidFill>
                  <a:schemeClr val="bg1"/>
                </a:solidFill>
              </a:defRPr>
            </a:lvl1pPr>
          </a:lstStyle>
          <a:p>
            <a:pPr lvl="0"/>
            <a:r>
              <a:rPr lang="en-US"/>
              <a:t>Subhead here</a:t>
            </a:r>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550423" y="5801369"/>
            <a:ext cx="8358485"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Speaker position</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566002" y="5374650"/>
            <a:ext cx="8343149"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Speaker name,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566002" y="6397825"/>
            <a:ext cx="8343149"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B8779052-574A-CC42-9650-EFC2F2DB612E}"/>
              </a:ext>
            </a:extLst>
          </p:cNvPr>
          <p:cNvCxnSpPr>
            <a:cxnSpLocks/>
          </p:cNvCxnSpPr>
          <p:nvPr userDrawn="1"/>
        </p:nvCxnSpPr>
        <p:spPr>
          <a:xfrm>
            <a:off x="566001" y="4189863"/>
            <a:ext cx="9857720" cy="0"/>
          </a:xfrm>
          <a:prstGeom prst="line">
            <a:avLst/>
          </a:prstGeom>
          <a:ln w="12700">
            <a:gradFill>
              <a:gsLst>
                <a:gs pos="41000">
                  <a:schemeClr val="tx2"/>
                </a:gs>
                <a:gs pos="100000">
                  <a:schemeClr val="bg1"/>
                </a:gs>
              </a:gsLst>
              <a:lin ang="10800000" scaled="0"/>
            </a:gra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DFF46592-D64F-8543-9A4C-679339C138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6980" y="5753584"/>
            <a:ext cx="1839653" cy="965769"/>
          </a:xfrm>
          <a:prstGeom prst="rect">
            <a:avLst/>
          </a:prstGeom>
        </p:spPr>
      </p:pic>
      <p:sp>
        <p:nvSpPr>
          <p:cNvPr id="25" name="Freeform 24">
            <a:extLst>
              <a:ext uri="{FF2B5EF4-FFF2-40B4-BE49-F238E27FC236}">
                <a16:creationId xmlns:a16="http://schemas.microsoft.com/office/drawing/2014/main" id="{921DC2B2-8680-EE4F-AB46-FFAF3516A68D}"/>
              </a:ext>
            </a:extLst>
          </p:cNvPr>
          <p:cNvSpPr/>
          <p:nvPr userDrawn="1"/>
        </p:nvSpPr>
        <p:spPr>
          <a:xfrm rot="19688322">
            <a:off x="10022525" y="-98063"/>
            <a:ext cx="1769143" cy="611029"/>
          </a:xfrm>
          <a:custGeom>
            <a:avLst/>
            <a:gdLst>
              <a:gd name="connsiteX0" fmla="*/ 589503 w 1326857"/>
              <a:gd name="connsiteY0" fmla="*/ 0 h 458272"/>
              <a:gd name="connsiteX1" fmla="*/ 1326857 w 1326857"/>
              <a:gd name="connsiteY1" fmla="*/ 458272 h 458272"/>
              <a:gd name="connsiteX2" fmla="*/ 0 w 1326857"/>
              <a:gd name="connsiteY2" fmla="*/ 458272 h 458272"/>
              <a:gd name="connsiteX3" fmla="*/ 294852 w 1326857"/>
              <a:gd name="connsiteY3" fmla="*/ 0 h 458272"/>
            </a:gdLst>
            <a:ahLst/>
            <a:cxnLst>
              <a:cxn ang="0">
                <a:pos x="connsiteX0" y="connsiteY0"/>
              </a:cxn>
              <a:cxn ang="0">
                <a:pos x="connsiteX1" y="connsiteY1"/>
              </a:cxn>
              <a:cxn ang="0">
                <a:pos x="connsiteX2" y="connsiteY2"/>
              </a:cxn>
              <a:cxn ang="0">
                <a:pos x="connsiteX3" y="connsiteY3"/>
              </a:cxn>
            </a:cxnLst>
            <a:rect l="l" t="t" r="r" b="b"/>
            <a:pathLst>
              <a:path w="1326857" h="458272">
                <a:moveTo>
                  <a:pt x="589503" y="0"/>
                </a:moveTo>
                <a:lnTo>
                  <a:pt x="1326857" y="458272"/>
                </a:lnTo>
                <a:lnTo>
                  <a:pt x="0" y="458272"/>
                </a:lnTo>
                <a:lnTo>
                  <a:pt x="29485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1" name="Freeform 30">
            <a:extLst>
              <a:ext uri="{FF2B5EF4-FFF2-40B4-BE49-F238E27FC236}">
                <a16:creationId xmlns:a16="http://schemas.microsoft.com/office/drawing/2014/main" id="{27F96013-228C-7542-9823-F80050C53B14}"/>
              </a:ext>
            </a:extLst>
          </p:cNvPr>
          <p:cNvSpPr/>
          <p:nvPr userDrawn="1"/>
        </p:nvSpPr>
        <p:spPr>
          <a:xfrm rot="19688322">
            <a:off x="10619090" y="-171945"/>
            <a:ext cx="1623741" cy="970937"/>
          </a:xfrm>
          <a:custGeom>
            <a:avLst/>
            <a:gdLst>
              <a:gd name="connsiteX0" fmla="*/ 468526 w 1217806"/>
              <a:gd name="connsiteY0" fmla="*/ 0 h 728203"/>
              <a:gd name="connsiteX1" fmla="*/ 1217806 w 1217806"/>
              <a:gd name="connsiteY1" fmla="*/ 465684 h 728203"/>
              <a:gd name="connsiteX2" fmla="*/ 1054648 w 1217806"/>
              <a:gd name="connsiteY2" fmla="*/ 728203 h 728203"/>
              <a:gd name="connsiteX3" fmla="*/ 0 w 1217806"/>
              <a:gd name="connsiteY3" fmla="*/ 728203 h 728203"/>
            </a:gdLst>
            <a:ahLst/>
            <a:cxnLst>
              <a:cxn ang="0">
                <a:pos x="connsiteX0" y="connsiteY0"/>
              </a:cxn>
              <a:cxn ang="0">
                <a:pos x="connsiteX1" y="connsiteY1"/>
              </a:cxn>
              <a:cxn ang="0">
                <a:pos x="connsiteX2" y="connsiteY2"/>
              </a:cxn>
              <a:cxn ang="0">
                <a:pos x="connsiteX3" y="connsiteY3"/>
              </a:cxn>
            </a:cxnLst>
            <a:rect l="l" t="t" r="r" b="b"/>
            <a:pathLst>
              <a:path w="1217806" h="728203">
                <a:moveTo>
                  <a:pt x="468526" y="0"/>
                </a:moveTo>
                <a:lnTo>
                  <a:pt x="1217806" y="465684"/>
                </a:lnTo>
                <a:lnTo>
                  <a:pt x="1054648" y="728203"/>
                </a:lnTo>
                <a:lnTo>
                  <a:pt x="0" y="72820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3" name="Freeform 32">
            <a:extLst>
              <a:ext uri="{FF2B5EF4-FFF2-40B4-BE49-F238E27FC236}">
                <a16:creationId xmlns:a16="http://schemas.microsoft.com/office/drawing/2014/main" id="{714F2361-7D3D-C94C-846E-90B8F01BD573}"/>
              </a:ext>
            </a:extLst>
          </p:cNvPr>
          <p:cNvSpPr/>
          <p:nvPr userDrawn="1"/>
        </p:nvSpPr>
        <p:spPr>
          <a:xfrm rot="19688322">
            <a:off x="11544124" y="1081138"/>
            <a:ext cx="852437" cy="531733"/>
          </a:xfrm>
          <a:custGeom>
            <a:avLst/>
            <a:gdLst>
              <a:gd name="connsiteX0" fmla="*/ 639328 w 639328"/>
              <a:gd name="connsiteY0" fmla="*/ 0 h 398800"/>
              <a:gd name="connsiteX1" fmla="*/ 391470 w 639328"/>
              <a:gd name="connsiteY1" fmla="*/ 398800 h 398800"/>
              <a:gd name="connsiteX2" fmla="*/ 0 w 639328"/>
              <a:gd name="connsiteY2" fmla="*/ 398800 h 398800"/>
              <a:gd name="connsiteX3" fmla="*/ 256588 w 639328"/>
              <a:gd name="connsiteY3" fmla="*/ 0 h 398800"/>
            </a:gdLst>
            <a:ahLst/>
            <a:cxnLst>
              <a:cxn ang="0">
                <a:pos x="connsiteX0" y="connsiteY0"/>
              </a:cxn>
              <a:cxn ang="0">
                <a:pos x="connsiteX1" y="connsiteY1"/>
              </a:cxn>
              <a:cxn ang="0">
                <a:pos x="connsiteX2" y="connsiteY2"/>
              </a:cxn>
              <a:cxn ang="0">
                <a:pos x="connsiteX3" y="connsiteY3"/>
              </a:cxn>
            </a:cxnLst>
            <a:rect l="l" t="t" r="r" b="b"/>
            <a:pathLst>
              <a:path w="639328" h="398800">
                <a:moveTo>
                  <a:pt x="639328" y="0"/>
                </a:moveTo>
                <a:lnTo>
                  <a:pt x="391470" y="398800"/>
                </a:lnTo>
                <a:lnTo>
                  <a:pt x="0" y="398800"/>
                </a:lnTo>
                <a:lnTo>
                  <a:pt x="2565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4" name="Freeform 33">
            <a:extLst>
              <a:ext uri="{FF2B5EF4-FFF2-40B4-BE49-F238E27FC236}">
                <a16:creationId xmlns:a16="http://schemas.microsoft.com/office/drawing/2014/main" id="{98424DBE-33BB-3743-A749-7A18548B1EE2}"/>
              </a:ext>
            </a:extLst>
          </p:cNvPr>
          <p:cNvSpPr/>
          <p:nvPr userDrawn="1"/>
        </p:nvSpPr>
        <p:spPr>
          <a:xfrm rot="19870210">
            <a:off x="11071660" y="896876"/>
            <a:ext cx="464296" cy="272349"/>
          </a:xfrm>
          <a:custGeom>
            <a:avLst/>
            <a:gdLst>
              <a:gd name="connsiteX0" fmla="*/ 637021 w 637021"/>
              <a:gd name="connsiteY0" fmla="*/ 0 h 331359"/>
              <a:gd name="connsiteX1" fmla="*/ 431079 w 637021"/>
              <a:gd name="connsiteY1" fmla="*/ 331359 h 331359"/>
              <a:gd name="connsiteX2" fmla="*/ 0 w 637021"/>
              <a:gd name="connsiteY2" fmla="*/ 331359 h 331359"/>
              <a:gd name="connsiteX3" fmla="*/ 213196 w 637021"/>
              <a:gd name="connsiteY3" fmla="*/ 0 h 331359"/>
              <a:gd name="connsiteX4" fmla="*/ 637021 w 637021"/>
              <a:gd name="connsiteY4" fmla="*/ 0 h 3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21" h="331359">
                <a:moveTo>
                  <a:pt x="637021" y="0"/>
                </a:moveTo>
                <a:lnTo>
                  <a:pt x="431079" y="331359"/>
                </a:lnTo>
                <a:lnTo>
                  <a:pt x="0" y="331359"/>
                </a:lnTo>
                <a:lnTo>
                  <a:pt x="213196" y="0"/>
                </a:lnTo>
                <a:lnTo>
                  <a:pt x="63702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Tree>
    <p:extLst>
      <p:ext uri="{BB962C8B-B14F-4D97-AF65-F5344CB8AC3E}">
        <p14:creationId xmlns:p14="http://schemas.microsoft.com/office/powerpoint/2010/main" val="408234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_Light_Gray">
    <p:spTree>
      <p:nvGrpSpPr>
        <p:cNvPr id="1" name=""/>
        <p:cNvGrpSpPr/>
        <p:nvPr/>
      </p:nvGrpSpPr>
      <p:grpSpPr>
        <a:xfrm>
          <a:off x="0" y="0"/>
          <a:ext cx="0" cy="0"/>
          <a:chOff x="0" y="0"/>
          <a:chExt cx="0" cy="0"/>
        </a:xfrm>
      </p:grpSpPr>
      <p:sp>
        <p:nvSpPr>
          <p:cNvPr id="6" name="Rectangle 5"/>
          <p:cNvSpPr/>
          <p:nvPr userDrawn="1"/>
        </p:nvSpPr>
        <p:spPr>
          <a:xfrm>
            <a:off x="0" y="2"/>
            <a:ext cx="12192000" cy="6857999"/>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chemeClr val="bg2"/>
              </a:solidFill>
              <a:latin typeface="Calibri Light" charset="0"/>
            </a:endParaRPr>
          </a:p>
        </p:txBody>
      </p:sp>
      <p:sp>
        <p:nvSpPr>
          <p:cNvPr id="11" name="Slide Number Placeholder 5"/>
          <p:cNvSpPr txBox="1">
            <a:spLocks/>
          </p:cNvSpPr>
          <p:nvPr userDrawn="1"/>
        </p:nvSpPr>
        <p:spPr>
          <a:xfrm>
            <a:off x="4724400" y="6485287"/>
            <a:ext cx="2743200" cy="365125"/>
          </a:xfrm>
          <a:prstGeom prst="rect">
            <a:avLst/>
          </a:prstGeom>
        </p:spPr>
        <p:txBody>
          <a:bodyPr/>
          <a:lstStyle>
            <a:defPPr>
              <a:defRPr lang="en-US"/>
            </a:defPPr>
            <a:lvl1pPr marL="0" algn="ctr" defTabSz="914400" rtl="0" eaLnBrk="1" latinLnBrk="0" hangingPunct="1">
              <a:defRPr sz="1800" kern="1200">
                <a:solidFill>
                  <a:schemeClr val="accent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573ED5-7FC3-214D-91AD-867102595498}" type="slidenum">
              <a:rPr lang="en-US" sz="1200" smtClean="0">
                <a:solidFill>
                  <a:schemeClr val="accent4"/>
                </a:solidFill>
              </a:rPr>
              <a:pPr/>
              <a:t>‹#›</a:t>
            </a:fld>
            <a:endParaRPr lang="en-US" sz="1200" dirty="0">
              <a:solidFill>
                <a:schemeClr val="accent4"/>
              </a:solidFill>
            </a:endParaRPr>
          </a:p>
        </p:txBody>
      </p:sp>
      <p:sp>
        <p:nvSpPr>
          <p:cNvPr id="17" name="Title 1"/>
          <p:cNvSpPr>
            <a:spLocks noGrp="1"/>
          </p:cNvSpPr>
          <p:nvPr>
            <p:ph type="title"/>
          </p:nvPr>
        </p:nvSpPr>
        <p:spPr>
          <a:xfrm>
            <a:off x="365760" y="243253"/>
            <a:ext cx="11430000" cy="5958520"/>
          </a:xfrm>
        </p:spPr>
        <p:txBody>
          <a:bodyPr anchor="ctr" anchorCtr="0">
            <a:normAutofit/>
          </a:bodyPr>
          <a:lstStyle>
            <a:lvl1pPr algn="ctr">
              <a:lnSpc>
                <a:spcPts val="5000"/>
              </a:lnSpc>
              <a:defRPr sz="6000" cap="all" baseline="0">
                <a:solidFill>
                  <a:schemeClr val="tx1"/>
                </a:solidFill>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BF3D595C-BC2F-73A9-CDDD-41ED6D1B6A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9625" y="6233506"/>
            <a:ext cx="926135" cy="5033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5714F4-85F0-244F-8884-631028AAE877}"/>
              </a:ext>
            </a:extLst>
          </p:cNvPr>
          <p:cNvSpPr>
            <a:spLocks noGrp="1"/>
          </p:cNvSpPr>
          <p:nvPr>
            <p:ph type="title"/>
          </p:nvPr>
        </p:nvSpPr>
        <p:spPr>
          <a:xfrm>
            <a:off x="365760" y="243253"/>
            <a:ext cx="11430000" cy="5958520"/>
          </a:xfrm>
        </p:spPr>
        <p:txBody>
          <a:bodyPr anchor="ctr" anchorCtr="0">
            <a:normAutofit/>
          </a:bodyPr>
          <a:lstStyle>
            <a:lvl1pPr algn="ctr">
              <a:lnSpc>
                <a:spcPts val="5000"/>
              </a:lnSpc>
              <a:defRPr sz="6000" cap="all" baseline="0">
                <a:solidFill>
                  <a:schemeClr val="tx1"/>
                </a:solidFill>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9E9172E7-9D13-ADED-C4D9-6728580B3F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9625" y="6233506"/>
            <a:ext cx="926135" cy="5033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_SingleColumn">
    <p:spTree>
      <p:nvGrpSpPr>
        <p:cNvPr id="1" name=""/>
        <p:cNvGrpSpPr/>
        <p:nvPr/>
      </p:nvGrpSpPr>
      <p:grpSpPr>
        <a:xfrm>
          <a:off x="0" y="0"/>
          <a:ext cx="0" cy="0"/>
          <a:chOff x="0" y="0"/>
          <a:chExt cx="0" cy="0"/>
        </a:xfrm>
      </p:grpSpPr>
      <p:sp>
        <p:nvSpPr>
          <p:cNvPr id="8" name="Rectangle 7"/>
          <p:cNvSpPr/>
          <p:nvPr userDrawn="1"/>
        </p:nvSpPr>
        <p:spPr>
          <a:xfrm>
            <a:off x="5316989"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pic>
        <p:nvPicPr>
          <p:cNvPr id="3" name="Picture 2" descr="A blue and black logo&#10;&#10;Description automatically generated">
            <a:extLst>
              <a:ext uri="{FF2B5EF4-FFF2-40B4-BE49-F238E27FC236}">
                <a16:creationId xmlns:a16="http://schemas.microsoft.com/office/drawing/2014/main" id="{86FECC0D-3E4F-9866-335A-49F779F69C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_Single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574365-C3AC-CF48-A8D4-1F29CB805C63}"/>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316989"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77BC339C-6DBD-CBFB-97FE-4ED25F2560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797645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13.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4.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125"/>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5760" y="1825625"/>
            <a:ext cx="114300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5046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7" r:id="rId3"/>
    <p:sldLayoutId id="2147483718" r:id="rId4"/>
    <p:sldLayoutId id="2147483733" r:id="rId5"/>
    <p:sldLayoutId id="2147483713" r:id="rId6"/>
    <p:sldLayoutId id="2147483683" r:id="rId7"/>
    <p:sldLayoutId id="2147483721" r:id="rId8"/>
    <p:sldLayoutId id="2147483736" r:id="rId9"/>
    <p:sldLayoutId id="2147483722" r:id="rId10"/>
    <p:sldLayoutId id="2147483719" r:id="rId11"/>
    <p:sldLayoutId id="2147483735" r:id="rId12"/>
    <p:sldLayoutId id="2147483720" r:id="rId13"/>
    <p:sldLayoutId id="2147483716" r:id="rId14"/>
    <p:sldLayoutId id="2147483731" r:id="rId15"/>
    <p:sldLayoutId id="2147483725" r:id="rId16"/>
    <p:sldLayoutId id="2147483728" r:id="rId17"/>
    <p:sldLayoutId id="2147483732" r:id="rId18"/>
    <p:sldLayoutId id="2147483729" r:id="rId19"/>
    <p:sldLayoutId id="2147483737" r:id="rId20"/>
    <p:sldLayoutId id="2147483730" r:id="rId21"/>
    <p:sldLayoutId id="2147483734" r:id="rId22"/>
    <p:sldLayoutId id="2147483696" r:id="rId23"/>
    <p:sldLayoutId id="2147483742" r:id="rId24"/>
    <p:sldLayoutId id="2147483759" r:id="rId25"/>
  </p:sldLayoutIdLst>
  <p:txStyles>
    <p:title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4"/>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4"/>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28E6C-6E81-454B-9E21-EB4F756F7187}"/>
              </a:ext>
            </a:extLst>
          </p:cNvPr>
          <p:cNvSpPr>
            <a:spLocks noGrp="1"/>
          </p:cNvSpPr>
          <p:nvPr>
            <p:ph type="title"/>
          </p:nvPr>
        </p:nvSpPr>
        <p:spPr>
          <a:xfrm>
            <a:off x="267811" y="365127"/>
            <a:ext cx="1165638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7EEF35-C647-A148-9859-9B8313379339}"/>
              </a:ext>
            </a:extLst>
          </p:cNvPr>
          <p:cNvSpPr>
            <a:spLocks noGrp="1"/>
          </p:cNvSpPr>
          <p:nvPr>
            <p:ph type="body" idx="1"/>
          </p:nvPr>
        </p:nvSpPr>
        <p:spPr>
          <a:xfrm>
            <a:off x="267812" y="1825631"/>
            <a:ext cx="11656381" cy="44242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43525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hf hdr="0" ftr="0" dt="0"/>
  <p:txStyles>
    <p:titleStyle>
      <a:lvl1pPr algn="l" defTabSz="914354"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E896C6-7F37-CC4D-AA1A-89C15B0F926C}"/>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75F625E-6368-304B-8517-46C86A55EB80}"/>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A1D980-FD7A-6949-8820-0EEBEB3C5B5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247964" y="6339701"/>
            <a:ext cx="914400" cy="480036"/>
          </a:xfrm>
          <a:prstGeom prst="rect">
            <a:avLst/>
          </a:prstGeom>
        </p:spPr>
      </p:pic>
      <p:sp>
        <p:nvSpPr>
          <p:cNvPr id="6" name="TextBox 5">
            <a:extLst>
              <a:ext uri="{FF2B5EF4-FFF2-40B4-BE49-F238E27FC236}">
                <a16:creationId xmlns:a16="http://schemas.microsoft.com/office/drawing/2014/main" id="{51E59C94-13FF-4DF8-96E2-A2D17641B678}"/>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41597654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dt="0"/>
  <p:txStyles>
    <p:titleStyle>
      <a:lvl1pPr algn="l" defTabSz="1219139" rtl="0" eaLnBrk="1" latinLnBrk="0" hangingPunct="1">
        <a:lnSpc>
          <a:spcPct val="90000"/>
        </a:lnSpc>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bg2"/>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E896C6-7F37-CC4D-AA1A-89C15B0F926C}"/>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75F625E-6368-304B-8517-46C86A55EB80}"/>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A1D980-FD7A-6949-8820-0EEBEB3C5B5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247964" y="6339701"/>
            <a:ext cx="914400" cy="480036"/>
          </a:xfrm>
          <a:prstGeom prst="rect">
            <a:avLst/>
          </a:prstGeom>
        </p:spPr>
      </p:pic>
      <p:sp>
        <p:nvSpPr>
          <p:cNvPr id="11" name="TextBox 10">
            <a:extLst>
              <a:ext uri="{FF2B5EF4-FFF2-40B4-BE49-F238E27FC236}">
                <a16:creationId xmlns:a16="http://schemas.microsoft.com/office/drawing/2014/main" id="{077FC19F-1618-5942-8E62-CD1109ABDC63}"/>
              </a:ext>
            </a:extLst>
          </p:cNvPr>
          <p:cNvSpPr txBox="1"/>
          <p:nvPr userDrawn="1"/>
        </p:nvSpPr>
        <p:spPr>
          <a:xfrm>
            <a:off x="102787" y="6635916"/>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a:solidFill>
                  <a:schemeClr val="bg1">
                    <a:lumMod val="85000"/>
                  </a:schemeClr>
                </a:solidFill>
                <a:effectLst/>
                <a:latin typeface="Calibri Light" charset="0"/>
              </a:rPr>
              <a:t>2019</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80428620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hf hdr="0" dt="0"/>
  <p:txStyles>
    <p:titleStyle>
      <a:lvl1pPr algn="l" defTabSz="1219139" rtl="0" eaLnBrk="1" latinLnBrk="0" hangingPunct="1">
        <a:lnSpc>
          <a:spcPct val="90000"/>
        </a:lnSpc>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bg2"/>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jpg"/><Relationship Id="rId7"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emf"/><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36.emf"/><Relationship Id="rId4" Type="http://schemas.openxmlformats.org/officeDocument/2006/relationships/image" Target="../media/image35.emf"/></Relationships>
</file>

<file path=ppt/slides/_rels/slide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8.emf"/></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3.png"/><Relationship Id="rId7"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49.png"/><Relationship Id="rId4" Type="http://schemas.openxmlformats.org/officeDocument/2006/relationships/image" Target="../media/image48.jpg"/></Relationships>
</file>

<file path=ppt/slides/_rels/slide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2.emf"/><Relationship Id="rId7"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52.emf"/><Relationship Id="rId5" Type="http://schemas.openxmlformats.org/officeDocument/2006/relationships/image" Target="../media/image51.png"/><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C861A5-507D-497D-8908-595CA20AF77A}"/>
              </a:ext>
            </a:extLst>
          </p:cNvPr>
          <p:cNvSpPr txBox="1">
            <a:spLocks/>
          </p:cNvSpPr>
          <p:nvPr/>
        </p:nvSpPr>
        <p:spPr>
          <a:xfrm>
            <a:off x="617028" y="1713133"/>
            <a:ext cx="8363027" cy="2237314"/>
          </a:xfrm>
          <a:prstGeom prst="rect">
            <a:avLst/>
          </a:prstGeom>
        </p:spPr>
        <p:txBody>
          <a:bodyPr lIns="91440" tIns="45720" rIns="91440" bIns="45720" anchor="b" anchorCtr="0">
            <a:normAutofit/>
          </a:bodyPr>
          <a:lstStyle>
            <a:lvl1pPr algn="l" defTabSz="914377" rtl="0" eaLnBrk="1" latinLnBrk="0" hangingPunct="1">
              <a:lnSpc>
                <a:spcPct val="90000"/>
              </a:lnSpc>
              <a:spcBef>
                <a:spcPct val="0"/>
              </a:spcBef>
              <a:buNone/>
              <a:defRPr sz="7000" b="1" kern="1200" cap="all" baseline="0">
                <a:solidFill>
                  <a:schemeClr val="bg1"/>
                </a:solidFill>
                <a:latin typeface="Arial Narrow" charset="0"/>
                <a:ea typeface="Arial Narrow" charset="0"/>
                <a:cs typeface="Arial Narrow" charset="0"/>
              </a:defRPr>
            </a:lvl1pPr>
          </a:lstStyle>
          <a:p>
            <a:pPr defTabSz="914354">
              <a:lnSpc>
                <a:spcPct val="100000"/>
              </a:lnSpc>
            </a:pP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Move </a:t>
            </a:r>
            <a:r>
              <a:rPr lang="en-US" sz="4400" cap="none" dirty="0">
                <a:solidFill>
                  <a:srgbClr val="45C2C5"/>
                </a:solidFill>
                <a:latin typeface="Open Sans Extrabold" panose="020B0606030504020204" pitchFamily="34" charset="0"/>
                <a:ea typeface="Open Sans Extrabold" panose="020B0606030504020204" pitchFamily="34" charset="0"/>
                <a:cs typeface="Open Sans Extrabold" panose="020B0606030504020204" pitchFamily="34" charset="0"/>
              </a:rPr>
              <a:t>how</a:t>
            </a: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 you want,</a:t>
            </a:r>
            <a:b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4400" cap="none" dirty="0">
                <a:solidFill>
                  <a:srgbClr val="45C2C5"/>
                </a:solidFill>
                <a:latin typeface="Open Sans Extrabold" panose="020B0606030504020204" pitchFamily="34" charset="0"/>
                <a:ea typeface="Open Sans Extrabold" panose="020B0606030504020204" pitchFamily="34" charset="0"/>
                <a:cs typeface="Open Sans Extrabold" panose="020B0606030504020204" pitchFamily="34" charset="0"/>
              </a:rPr>
              <a:t>when</a:t>
            </a: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 you want</a:t>
            </a:r>
            <a:b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with SilverSneakers</a:t>
            </a:r>
            <a:r>
              <a:rPr kumimoji="0" lang="en-US" sz="2800" u="none" strike="noStrike" kern="1200" cap="none" spc="0" normalizeH="0" baseline="66000" noProof="0" dirty="0">
                <a:ln>
                  <a:noFill/>
                </a:ln>
                <a:solidFill>
                  <a:srgbClr val="FFFEF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t>
            </a:r>
            <a:endPar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3" name="Picture 2" descr="A logo of a shoe&#10;&#10;AI-generated content may be incorrect.">
            <a:extLst>
              <a:ext uri="{FF2B5EF4-FFF2-40B4-BE49-F238E27FC236}">
                <a16:creationId xmlns:a16="http://schemas.microsoft.com/office/drawing/2014/main" id="{9DB302AA-C000-63E2-C3B8-F15748285E4C}"/>
              </a:ext>
            </a:extLst>
          </p:cNvPr>
          <p:cNvPicPr>
            <a:picLocks noChangeAspect="1"/>
          </p:cNvPicPr>
          <p:nvPr/>
        </p:nvPicPr>
        <p:blipFill>
          <a:blip r:embed="rId3"/>
          <a:stretch>
            <a:fillRect/>
          </a:stretch>
        </p:blipFill>
        <p:spPr>
          <a:xfrm>
            <a:off x="362196" y="554635"/>
            <a:ext cx="3047338" cy="1418409"/>
          </a:xfrm>
          <a:prstGeom prst="rect">
            <a:avLst/>
          </a:prstGeom>
        </p:spPr>
      </p:pic>
    </p:spTree>
    <p:extLst>
      <p:ext uri="{BB962C8B-B14F-4D97-AF65-F5344CB8AC3E}">
        <p14:creationId xmlns:p14="http://schemas.microsoft.com/office/powerpoint/2010/main" val="3244097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5EE61B-2F07-EA89-78F0-DC045D495D67}"/>
              </a:ext>
            </a:extLst>
          </p:cNvPr>
          <p:cNvSpPr/>
          <p:nvPr/>
        </p:nvSpPr>
        <p:spPr>
          <a:xfrm>
            <a:off x="0" y="0"/>
            <a:ext cx="12192000" cy="6858000"/>
          </a:xfrm>
          <a:prstGeom prst="rect">
            <a:avLst/>
          </a:prstGeom>
          <a:solidFill>
            <a:srgbClr val="1343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4DD87F3-70B9-C44D-FEDF-356B3ECA687E}"/>
              </a:ext>
            </a:extLst>
          </p:cNvPr>
          <p:cNvSpPr txBox="1"/>
          <p:nvPr/>
        </p:nvSpPr>
        <p:spPr>
          <a:xfrm>
            <a:off x="137629" y="6515564"/>
            <a:ext cx="10445895" cy="215444"/>
          </a:xfrm>
          <a:prstGeom prst="rect">
            <a:avLst/>
          </a:prstGeom>
          <a:noFill/>
        </p:spPr>
        <p:txBody>
          <a:bodyPr wrap="square" rtlCol="0">
            <a:spAutoFit/>
          </a:bodyPr>
          <a:lstStyle/>
          <a:p>
            <a:pPr defTabSz="1219108">
              <a:defRPr/>
            </a:pPr>
            <a:r>
              <a:rPr lang="en-US" sz="800" dirty="0">
                <a:solidFill>
                  <a:schemeClr val="bg1"/>
                </a:solidFill>
                <a:latin typeface="Arial" panose="020B0604020202020204" pitchFamily="34" charset="0"/>
                <a:cs typeface="Arial" panose="020B0604020202020204" pitchFamily="34" charset="0"/>
              </a:rPr>
              <a:t>SilverSneakers is a registered trademark of Tivity Health, Inc. The SilverSneakers simplified flair shoe logotype is a trademark of Tivity Health, Inc. © 2025 Tivity Health, Inc. All rights reserved. SSFP9734_0825</a:t>
            </a:r>
          </a:p>
        </p:txBody>
      </p:sp>
      <p:sp>
        <p:nvSpPr>
          <p:cNvPr id="6" name="Title 1">
            <a:extLst>
              <a:ext uri="{FF2B5EF4-FFF2-40B4-BE49-F238E27FC236}">
                <a16:creationId xmlns:a16="http://schemas.microsoft.com/office/drawing/2014/main" id="{C845D1E8-8326-64D7-480D-F27BB1AC6164}"/>
              </a:ext>
            </a:extLst>
          </p:cNvPr>
          <p:cNvSpPr txBox="1">
            <a:spLocks/>
          </p:cNvSpPr>
          <p:nvPr/>
        </p:nvSpPr>
        <p:spPr>
          <a:xfrm>
            <a:off x="617029" y="1713133"/>
            <a:ext cx="6714214" cy="2237314"/>
          </a:xfrm>
          <a:prstGeom prst="rect">
            <a:avLst/>
          </a:prstGeom>
        </p:spPr>
        <p:txBody>
          <a:bodyPr lIns="91440" tIns="45720" rIns="91440" bIns="45720" anchor="b" anchorCtr="0">
            <a:normAutofit/>
          </a:bodyPr>
          <a:lstStyle>
            <a:lvl1pPr algn="l" defTabSz="914377" rtl="0" eaLnBrk="1" latinLnBrk="0" hangingPunct="1">
              <a:lnSpc>
                <a:spcPct val="90000"/>
              </a:lnSpc>
              <a:spcBef>
                <a:spcPct val="0"/>
              </a:spcBef>
              <a:buNone/>
              <a:defRPr sz="7000" b="1" kern="1200" cap="all" baseline="0">
                <a:solidFill>
                  <a:schemeClr val="bg1"/>
                </a:solidFill>
                <a:latin typeface="Arial Narrow" charset="0"/>
                <a:ea typeface="Arial Narrow" charset="0"/>
                <a:cs typeface="Arial Narrow" charset="0"/>
              </a:defRPr>
            </a:lvl1pPr>
          </a:lstStyle>
          <a:p>
            <a:pPr defTabSz="914354">
              <a:lnSpc>
                <a:spcPct val="100000"/>
              </a:lnSpc>
            </a:pP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Thank you and </a:t>
            </a:r>
            <a:r>
              <a:rPr lang="en-US" sz="4400" cap="none" dirty="0">
                <a:solidFill>
                  <a:srgbClr val="45C2C5"/>
                </a:solidFill>
                <a:latin typeface="Open Sans Extrabold" panose="020B0606030504020204" pitchFamily="34" charset="0"/>
                <a:ea typeface="Open Sans Extrabold" panose="020B0606030504020204" pitchFamily="34" charset="0"/>
                <a:cs typeface="Open Sans Extrabold" panose="020B0606030504020204" pitchFamily="34" charset="0"/>
              </a:rPr>
              <a:t>welcome</a:t>
            </a: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 to SilverSneakers!</a:t>
            </a:r>
          </a:p>
        </p:txBody>
      </p:sp>
      <p:pic>
        <p:nvPicPr>
          <p:cNvPr id="7" name="Picture 6" descr="A logo of a shoe&#10;&#10;AI-generated content may be incorrect.">
            <a:extLst>
              <a:ext uri="{FF2B5EF4-FFF2-40B4-BE49-F238E27FC236}">
                <a16:creationId xmlns:a16="http://schemas.microsoft.com/office/drawing/2014/main" id="{626BB79B-4391-528F-FF0A-4A1C855914FE}"/>
              </a:ext>
            </a:extLst>
          </p:cNvPr>
          <p:cNvPicPr>
            <a:picLocks noChangeAspect="1"/>
          </p:cNvPicPr>
          <p:nvPr/>
        </p:nvPicPr>
        <p:blipFill>
          <a:blip r:embed="rId3"/>
          <a:stretch>
            <a:fillRect/>
          </a:stretch>
        </p:blipFill>
        <p:spPr>
          <a:xfrm>
            <a:off x="362196" y="554635"/>
            <a:ext cx="3047338" cy="1418409"/>
          </a:xfrm>
          <a:prstGeom prst="rect">
            <a:avLst/>
          </a:prstGeom>
        </p:spPr>
      </p:pic>
      <p:pic>
        <p:nvPicPr>
          <p:cNvPr id="8" name="Picture 7">
            <a:extLst>
              <a:ext uri="{FF2B5EF4-FFF2-40B4-BE49-F238E27FC236}">
                <a16:creationId xmlns:a16="http://schemas.microsoft.com/office/drawing/2014/main" id="{5FA53FBF-D816-40DB-BC5F-B4C35ABE0FC5}"/>
              </a:ext>
            </a:extLst>
          </p:cNvPr>
          <p:cNvPicPr>
            <a:picLocks noChangeAspect="1"/>
          </p:cNvPicPr>
          <p:nvPr/>
        </p:nvPicPr>
        <p:blipFill>
          <a:blip r:embed="rId4">
            <a:alphaModFix amt="20000"/>
          </a:blip>
          <a:srcRect l="38820" t="45221" r="32207" b="-20540"/>
          <a:stretch>
            <a:fillRect/>
          </a:stretch>
        </p:blipFill>
        <p:spPr>
          <a:xfrm rot="5400000">
            <a:off x="5722272" y="362028"/>
            <a:ext cx="6869701" cy="6122247"/>
          </a:xfrm>
          <a:prstGeom prst="rect">
            <a:avLst/>
          </a:prstGeom>
        </p:spPr>
      </p:pic>
    </p:spTree>
    <p:extLst>
      <p:ext uri="{BB962C8B-B14F-4D97-AF65-F5344CB8AC3E}">
        <p14:creationId xmlns:p14="http://schemas.microsoft.com/office/powerpoint/2010/main" val="886777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388C2-B922-63EE-AD60-408435A5C58D}"/>
            </a:ext>
          </a:extLst>
        </p:cNvPr>
        <p:cNvGrpSpPr/>
        <p:nvPr/>
      </p:nvGrpSpPr>
      <p:grpSpPr>
        <a:xfrm>
          <a:off x="0" y="0"/>
          <a:ext cx="0" cy="0"/>
          <a:chOff x="0" y="0"/>
          <a:chExt cx="0" cy="0"/>
        </a:xfrm>
      </p:grpSpPr>
      <p:pic>
        <p:nvPicPr>
          <p:cNvPr id="8" name="Picture 7" descr="A person sitting on the floor with her legs crossed&#10;&#10;AI-generated content may be incorrect.">
            <a:extLst>
              <a:ext uri="{FF2B5EF4-FFF2-40B4-BE49-F238E27FC236}">
                <a16:creationId xmlns:a16="http://schemas.microsoft.com/office/drawing/2014/main" id="{2EB14AA2-73F0-7E36-7D0D-AC319A2C1013}"/>
              </a:ext>
            </a:extLst>
          </p:cNvPr>
          <p:cNvPicPr>
            <a:picLocks noChangeAspect="1"/>
          </p:cNvPicPr>
          <p:nvPr/>
        </p:nvPicPr>
        <p:blipFill>
          <a:blip r:embed="rId3"/>
          <a:srcRect l="18819" t="9752" r="11468" b="12685"/>
          <a:stretch>
            <a:fillRect/>
          </a:stretch>
        </p:blipFill>
        <p:spPr>
          <a:xfrm>
            <a:off x="4523270" y="2483552"/>
            <a:ext cx="3181442" cy="2357598"/>
          </a:xfrm>
          <a:prstGeom prst="rect">
            <a:avLst/>
          </a:prstGeom>
        </p:spPr>
      </p:pic>
      <p:pic>
        <p:nvPicPr>
          <p:cNvPr id="5" name="Picture 4" descr="A person and person working out in a gym&#10;&#10;AI-generated content may be incorrect.">
            <a:extLst>
              <a:ext uri="{FF2B5EF4-FFF2-40B4-BE49-F238E27FC236}">
                <a16:creationId xmlns:a16="http://schemas.microsoft.com/office/drawing/2014/main" id="{19D2B72E-F8FE-12BB-DB72-96A997C0C4FA}"/>
              </a:ext>
            </a:extLst>
          </p:cNvPr>
          <p:cNvPicPr>
            <a:picLocks noChangeAspect="1"/>
          </p:cNvPicPr>
          <p:nvPr/>
        </p:nvPicPr>
        <p:blipFill>
          <a:blip r:embed="rId4"/>
          <a:srcRect l="19250" t="6013" r="17933" b="21299"/>
          <a:stretch>
            <a:fillRect/>
          </a:stretch>
        </p:blipFill>
        <p:spPr>
          <a:xfrm>
            <a:off x="706633" y="2483552"/>
            <a:ext cx="3181442" cy="2352000"/>
          </a:xfrm>
          <a:prstGeom prst="rect">
            <a:avLst/>
          </a:prstGeom>
        </p:spPr>
      </p:pic>
      <p:pic>
        <p:nvPicPr>
          <p:cNvPr id="28" name="Picture 27" descr="A person and person in swimming caps and swim caps leaning on a pool&#10;&#10;AI-generated content may be incorrect.">
            <a:extLst>
              <a:ext uri="{FF2B5EF4-FFF2-40B4-BE49-F238E27FC236}">
                <a16:creationId xmlns:a16="http://schemas.microsoft.com/office/drawing/2014/main" id="{B58A1987-B07E-DAEE-A728-BB7D735DC646}"/>
              </a:ext>
            </a:extLst>
          </p:cNvPr>
          <p:cNvPicPr>
            <a:picLocks noChangeAspect="1"/>
          </p:cNvPicPr>
          <p:nvPr/>
        </p:nvPicPr>
        <p:blipFill>
          <a:blip r:embed="rId5"/>
          <a:srcRect l="21220" t="5448" r="11400" b="18285"/>
          <a:stretch>
            <a:fillRect/>
          </a:stretch>
        </p:blipFill>
        <p:spPr>
          <a:xfrm>
            <a:off x="8337262" y="2446346"/>
            <a:ext cx="3166209" cy="2389206"/>
          </a:xfrm>
          <a:prstGeom prst="rect">
            <a:avLst/>
          </a:prstGeom>
        </p:spPr>
      </p:pic>
      <p:sp>
        <p:nvSpPr>
          <p:cNvPr id="11" name="Rectangle 10">
            <a:extLst>
              <a:ext uri="{FF2B5EF4-FFF2-40B4-BE49-F238E27FC236}">
                <a16:creationId xmlns:a16="http://schemas.microsoft.com/office/drawing/2014/main" id="{EAC63227-1A61-C159-5DE6-6D2A4B25EA90}"/>
              </a:ext>
            </a:extLst>
          </p:cNvPr>
          <p:cNvSpPr/>
          <p:nvPr/>
        </p:nvSpPr>
        <p:spPr>
          <a:xfrm>
            <a:off x="8335477" y="1658013"/>
            <a:ext cx="3167995" cy="831905"/>
          </a:xfrm>
          <a:prstGeom prst="rect">
            <a:avLst/>
          </a:prstGeom>
          <a:solidFill>
            <a:srgbClr val="134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EFEF"/>
              </a:solidFill>
            </a:endParaRPr>
          </a:p>
        </p:txBody>
      </p:sp>
      <p:sp>
        <p:nvSpPr>
          <p:cNvPr id="10" name="Rectangle 9">
            <a:extLst>
              <a:ext uri="{FF2B5EF4-FFF2-40B4-BE49-F238E27FC236}">
                <a16:creationId xmlns:a16="http://schemas.microsoft.com/office/drawing/2014/main" id="{F3D13798-5DF6-1DED-6D28-07484366A559}"/>
              </a:ext>
            </a:extLst>
          </p:cNvPr>
          <p:cNvSpPr/>
          <p:nvPr/>
        </p:nvSpPr>
        <p:spPr>
          <a:xfrm>
            <a:off x="4527234" y="1660935"/>
            <a:ext cx="3167996" cy="831905"/>
          </a:xfrm>
          <a:prstGeom prst="rect">
            <a:avLst/>
          </a:prstGeom>
          <a:solidFill>
            <a:srgbClr val="134367"/>
          </a:solidFill>
          <a:ln>
            <a:solidFill>
              <a:srgbClr val="1343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EFEF"/>
              </a:solidFill>
            </a:endParaRPr>
          </a:p>
        </p:txBody>
      </p:sp>
      <p:sp>
        <p:nvSpPr>
          <p:cNvPr id="3" name="Rectangle 2">
            <a:extLst>
              <a:ext uri="{FF2B5EF4-FFF2-40B4-BE49-F238E27FC236}">
                <a16:creationId xmlns:a16="http://schemas.microsoft.com/office/drawing/2014/main" id="{E694BEBA-E14F-CB93-8B45-209E80B6B21E}"/>
              </a:ext>
            </a:extLst>
          </p:cNvPr>
          <p:cNvSpPr/>
          <p:nvPr/>
        </p:nvSpPr>
        <p:spPr>
          <a:xfrm>
            <a:off x="703760" y="1660935"/>
            <a:ext cx="3183225" cy="831905"/>
          </a:xfrm>
          <a:prstGeom prst="rect">
            <a:avLst/>
          </a:prstGeom>
          <a:solidFill>
            <a:srgbClr val="134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EFEF"/>
              </a:solidFill>
            </a:endParaRPr>
          </a:p>
        </p:txBody>
      </p:sp>
      <p:sp>
        <p:nvSpPr>
          <p:cNvPr id="9" name="Content Placeholder 1">
            <a:extLst>
              <a:ext uri="{FF2B5EF4-FFF2-40B4-BE49-F238E27FC236}">
                <a16:creationId xmlns:a16="http://schemas.microsoft.com/office/drawing/2014/main" id="{5157124E-8159-D805-8E3C-F02305C762DC}"/>
              </a:ext>
            </a:extLst>
          </p:cNvPr>
          <p:cNvSpPr txBox="1">
            <a:spLocks/>
          </p:cNvSpPr>
          <p:nvPr/>
        </p:nvSpPr>
        <p:spPr>
          <a:xfrm>
            <a:off x="703760" y="2021503"/>
            <a:ext cx="3167995" cy="705932"/>
          </a:xfrm>
        </p:spPr>
        <p:txBody>
          <a:bodyPr lIns="0" tIns="0" rIns="0" bIns="0"/>
          <a:lstStyle>
            <a:lvl1pPr marL="0" indent="0" algn="l" defTabSz="1219048" rtl="0" eaLnBrk="1" latinLnBrk="0" hangingPunct="1">
              <a:lnSpc>
                <a:spcPct val="90000"/>
              </a:lnSpc>
              <a:spcBef>
                <a:spcPts val="1333"/>
              </a:spcBef>
              <a:buFont typeface="Arial" panose="020B0604020202020204" pitchFamily="34" charset="0"/>
              <a:buNone/>
              <a:defRPr sz="2400" b="0" i="0" kern="1200">
                <a:solidFill>
                  <a:srgbClr val="234B58"/>
                </a:solidFill>
                <a:latin typeface="Calibri"/>
                <a:ea typeface="+mn-ea"/>
                <a:cs typeface="Calibri"/>
              </a:defRPr>
            </a:lvl1pPr>
            <a:lvl2pPr marL="914286" indent="-304760" algn="l" defTabSz="1219048"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200" b="1" u="none" strike="noStrike" kern="1200" cap="none" spc="0" normalizeH="0" baseline="0" noProof="0" dirty="0">
                <a:ln>
                  <a:noFill/>
                </a:ln>
                <a:solidFill>
                  <a:schemeClr val="bg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In the gym</a:t>
            </a:r>
          </a:p>
        </p:txBody>
      </p:sp>
      <p:sp>
        <p:nvSpPr>
          <p:cNvPr id="14" name="Content Placeholder 1">
            <a:extLst>
              <a:ext uri="{FF2B5EF4-FFF2-40B4-BE49-F238E27FC236}">
                <a16:creationId xmlns:a16="http://schemas.microsoft.com/office/drawing/2014/main" id="{DAC38926-CFB9-76CB-395E-F46832E901A6}"/>
              </a:ext>
            </a:extLst>
          </p:cNvPr>
          <p:cNvSpPr txBox="1">
            <a:spLocks/>
          </p:cNvSpPr>
          <p:nvPr/>
        </p:nvSpPr>
        <p:spPr>
          <a:xfrm>
            <a:off x="4512002" y="2017253"/>
            <a:ext cx="3167995" cy="705932"/>
          </a:xfrm>
          <a:prstGeom prst="rect">
            <a:avLst/>
          </a:prstGeom>
        </p:spPr>
        <p:txBody>
          <a:bodyPr/>
          <a:lstStyle>
            <a:lvl1pPr marL="0" indent="0" algn="l" defTabSz="1219048"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286" indent="-304760" algn="l" defTabSz="1219048"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200" b="1" u="none" strike="noStrike" kern="1200" cap="none" spc="0" normalizeH="0" baseline="0" noProof="0" dirty="0">
                <a:ln>
                  <a:noFill/>
                </a:ln>
                <a:solidFill>
                  <a:schemeClr val="bg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At home</a:t>
            </a:r>
          </a:p>
        </p:txBody>
      </p:sp>
      <p:sp>
        <p:nvSpPr>
          <p:cNvPr id="18" name="Title 2">
            <a:extLst>
              <a:ext uri="{FF2B5EF4-FFF2-40B4-BE49-F238E27FC236}">
                <a16:creationId xmlns:a16="http://schemas.microsoft.com/office/drawing/2014/main" id="{5E8796D3-C699-E01B-8BC0-F5209551D5B6}"/>
              </a:ext>
            </a:extLst>
          </p:cNvPr>
          <p:cNvSpPr>
            <a:spLocks noGrp="1"/>
          </p:cNvSpPr>
          <p:nvPr>
            <p:ph type="title" idx="4294967295"/>
          </p:nvPr>
        </p:nvSpPr>
        <p:spPr>
          <a:xfrm>
            <a:off x="552720" y="392229"/>
            <a:ext cx="11639280" cy="581025"/>
          </a:xfrm>
        </p:spPr>
        <p:txBody>
          <a:bodyPr>
            <a:noAutofit/>
          </a:body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With SilverSneakers, you’re free to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move:</a:t>
            </a:r>
          </a:p>
        </p:txBody>
      </p:sp>
      <p:sp>
        <p:nvSpPr>
          <p:cNvPr id="17" name="Content Placeholder 1">
            <a:extLst>
              <a:ext uri="{FF2B5EF4-FFF2-40B4-BE49-F238E27FC236}">
                <a16:creationId xmlns:a16="http://schemas.microsoft.com/office/drawing/2014/main" id="{8B34ABE1-99D0-DC22-5298-A2268277160D}"/>
              </a:ext>
            </a:extLst>
          </p:cNvPr>
          <p:cNvSpPr txBox="1">
            <a:spLocks/>
          </p:cNvSpPr>
          <p:nvPr/>
        </p:nvSpPr>
        <p:spPr>
          <a:xfrm>
            <a:off x="8335476" y="2015878"/>
            <a:ext cx="3167996" cy="705932"/>
          </a:xfrm>
          <a:prstGeom prst="rect">
            <a:avLst/>
          </a:prstGeom>
        </p:spPr>
        <p:txBody>
          <a:bodyPr/>
          <a:lstStyle>
            <a:lvl1pPr marL="0" indent="0" algn="l" defTabSz="1219048"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286" indent="-304760" algn="l" defTabSz="1219048"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200" b="1" u="none" strike="noStrike" kern="1200" cap="none" spc="0" normalizeH="0" baseline="0" noProof="0" dirty="0">
                <a:ln>
                  <a:noFill/>
                </a:ln>
                <a:solidFill>
                  <a:schemeClr val="bg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In your community</a:t>
            </a:r>
          </a:p>
        </p:txBody>
      </p:sp>
      <p:sp>
        <p:nvSpPr>
          <p:cNvPr id="2" name="TextBox 1">
            <a:extLst>
              <a:ext uri="{FF2B5EF4-FFF2-40B4-BE49-F238E27FC236}">
                <a16:creationId xmlns:a16="http://schemas.microsoft.com/office/drawing/2014/main" id="{042F5968-3833-BD1B-EDB3-0974AAD768CC}"/>
              </a:ext>
            </a:extLst>
          </p:cNvPr>
          <p:cNvSpPr txBox="1"/>
          <p:nvPr/>
        </p:nvSpPr>
        <p:spPr>
          <a:xfrm>
            <a:off x="836131" y="4941974"/>
            <a:ext cx="2712398" cy="738664"/>
          </a:xfrm>
          <a:prstGeom prst="rect">
            <a:avLst/>
          </a:prstGeom>
          <a:noFill/>
        </p:spPr>
        <p:txBody>
          <a:bodyPr wrap="square" rtlCol="0">
            <a:spAutoFit/>
          </a:bodyPr>
          <a:lstStyle/>
          <a:p>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Nationwide gym network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with thousands of locations – </a:t>
            </a:r>
          </a:p>
          <a:p>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go to as many as you like</a:t>
            </a:r>
          </a:p>
        </p:txBody>
      </p:sp>
      <p:sp>
        <p:nvSpPr>
          <p:cNvPr id="22" name="TextBox 21">
            <a:extLst>
              <a:ext uri="{FF2B5EF4-FFF2-40B4-BE49-F238E27FC236}">
                <a16:creationId xmlns:a16="http://schemas.microsoft.com/office/drawing/2014/main" id="{B1153CEA-AAB7-1AAE-E89B-03B63175609C}"/>
              </a:ext>
            </a:extLst>
          </p:cNvPr>
          <p:cNvSpPr txBox="1"/>
          <p:nvPr/>
        </p:nvSpPr>
        <p:spPr>
          <a:xfrm>
            <a:off x="4628613" y="4940420"/>
            <a:ext cx="2965237" cy="954107"/>
          </a:xfrm>
          <a:prstGeom prst="rect">
            <a:avLst/>
          </a:prstGeom>
          <a:noFill/>
        </p:spPr>
        <p:txBody>
          <a:bodyPr wrap="square" rtlCol="0">
            <a:spAutoFit/>
          </a:bodyPr>
          <a:lstStyle/>
          <a:p>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LIVE and On-Demand classes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led</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by SilverSneakers trained instructors – </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convenience in the comfort of your home</a:t>
            </a:r>
          </a:p>
        </p:txBody>
      </p:sp>
      <p:sp>
        <p:nvSpPr>
          <p:cNvPr id="23" name="TextBox 22">
            <a:extLst>
              <a:ext uri="{FF2B5EF4-FFF2-40B4-BE49-F238E27FC236}">
                <a16:creationId xmlns:a16="http://schemas.microsoft.com/office/drawing/2014/main" id="{B9ED9131-35F6-BF1D-BFAA-684BCB1DB1EB}"/>
              </a:ext>
            </a:extLst>
          </p:cNvPr>
          <p:cNvSpPr txBox="1"/>
          <p:nvPr/>
        </p:nvSpPr>
        <p:spPr>
          <a:xfrm>
            <a:off x="8445308" y="4940420"/>
            <a:ext cx="3167995" cy="954107"/>
          </a:xfrm>
          <a:prstGeom prst="rect">
            <a:avLst/>
          </a:prstGeom>
          <a:noFill/>
        </p:spPr>
        <p:txBody>
          <a:bodyPr wrap="square" rtlCol="0">
            <a:spAutoFit/>
          </a:bodyPr>
          <a:lstStyle/>
          <a:p>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Fitness options outside of the gym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 recreation centers, walking groups, workshops and more </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in your community</a:t>
            </a:r>
          </a:p>
        </p:txBody>
      </p:sp>
      <p:pic>
        <p:nvPicPr>
          <p:cNvPr id="6" name="Picture 5">
            <a:extLst>
              <a:ext uri="{FF2B5EF4-FFF2-40B4-BE49-F238E27FC236}">
                <a16:creationId xmlns:a16="http://schemas.microsoft.com/office/drawing/2014/main" id="{C706E152-FCFC-CDDF-2150-A7A4B6D847CF}"/>
              </a:ext>
            </a:extLst>
          </p:cNvPr>
          <p:cNvPicPr>
            <a:picLocks noChangeAspect="1"/>
          </p:cNvPicPr>
          <p:nvPr/>
        </p:nvPicPr>
        <p:blipFill>
          <a:blip r:embed="rId6"/>
          <a:stretch>
            <a:fillRect/>
          </a:stretch>
        </p:blipFill>
        <p:spPr>
          <a:xfrm>
            <a:off x="1917806" y="1333244"/>
            <a:ext cx="696181" cy="696181"/>
          </a:xfrm>
          <a:prstGeom prst="rect">
            <a:avLst/>
          </a:prstGeom>
        </p:spPr>
      </p:pic>
      <p:pic>
        <p:nvPicPr>
          <p:cNvPr id="13" name="Picture 12">
            <a:extLst>
              <a:ext uri="{FF2B5EF4-FFF2-40B4-BE49-F238E27FC236}">
                <a16:creationId xmlns:a16="http://schemas.microsoft.com/office/drawing/2014/main" id="{97F760CC-D8C4-6142-09FE-A92BA6E92285}"/>
              </a:ext>
            </a:extLst>
          </p:cNvPr>
          <p:cNvPicPr>
            <a:picLocks noChangeAspect="1"/>
          </p:cNvPicPr>
          <p:nvPr/>
        </p:nvPicPr>
        <p:blipFill>
          <a:blip r:embed="rId7"/>
          <a:stretch>
            <a:fillRect/>
          </a:stretch>
        </p:blipFill>
        <p:spPr>
          <a:xfrm>
            <a:off x="5785001" y="1333244"/>
            <a:ext cx="652460" cy="652460"/>
          </a:xfrm>
          <a:prstGeom prst="rect">
            <a:avLst/>
          </a:prstGeom>
        </p:spPr>
      </p:pic>
      <p:pic>
        <p:nvPicPr>
          <p:cNvPr id="20" name="Picture 19">
            <a:extLst>
              <a:ext uri="{FF2B5EF4-FFF2-40B4-BE49-F238E27FC236}">
                <a16:creationId xmlns:a16="http://schemas.microsoft.com/office/drawing/2014/main" id="{3279512C-6498-9E47-4845-14DD6ACF375B}"/>
              </a:ext>
            </a:extLst>
          </p:cNvPr>
          <p:cNvPicPr>
            <a:picLocks noChangeAspect="1"/>
          </p:cNvPicPr>
          <p:nvPr/>
        </p:nvPicPr>
        <p:blipFill>
          <a:blip r:embed="rId8"/>
          <a:stretch>
            <a:fillRect/>
          </a:stretch>
        </p:blipFill>
        <p:spPr>
          <a:xfrm>
            <a:off x="9703075" y="1343676"/>
            <a:ext cx="652459" cy="652459"/>
          </a:xfrm>
          <a:prstGeom prst="rect">
            <a:avLst/>
          </a:prstGeom>
        </p:spPr>
      </p:pic>
      <p:pic>
        <p:nvPicPr>
          <p:cNvPr id="29" name="Picture 28" descr="A blue logo on a black background&#10;&#10;AI-generated content may be incorrect.">
            <a:extLst>
              <a:ext uri="{FF2B5EF4-FFF2-40B4-BE49-F238E27FC236}">
                <a16:creationId xmlns:a16="http://schemas.microsoft.com/office/drawing/2014/main" id="{F0C44BBF-9BF0-DEA0-B3BB-05AC9A78B670}"/>
              </a:ext>
            </a:extLst>
          </p:cNvPr>
          <p:cNvPicPr>
            <a:picLocks noChangeAspect="1"/>
          </p:cNvPicPr>
          <p:nvPr/>
        </p:nvPicPr>
        <p:blipFill>
          <a:blip r:embed="rId9"/>
          <a:stretch>
            <a:fillRect/>
          </a:stretch>
        </p:blipFill>
        <p:spPr>
          <a:xfrm>
            <a:off x="10721006" y="5826854"/>
            <a:ext cx="1587956" cy="1190967"/>
          </a:xfrm>
          <a:prstGeom prst="rect">
            <a:avLst/>
          </a:prstGeom>
        </p:spPr>
      </p:pic>
    </p:spTree>
    <p:extLst>
      <p:ext uri="{BB962C8B-B14F-4D97-AF65-F5344CB8AC3E}">
        <p14:creationId xmlns:p14="http://schemas.microsoft.com/office/powerpoint/2010/main" val="2473703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holding a black ball&#10;&#10;AI-generated content may be incorrect.">
            <a:extLst>
              <a:ext uri="{FF2B5EF4-FFF2-40B4-BE49-F238E27FC236}">
                <a16:creationId xmlns:a16="http://schemas.microsoft.com/office/drawing/2014/main" id="{74DBF36A-2709-F314-1859-C9EE2B893481}"/>
              </a:ext>
            </a:extLst>
          </p:cNvPr>
          <p:cNvPicPr>
            <a:picLocks noChangeAspect="1"/>
          </p:cNvPicPr>
          <p:nvPr/>
        </p:nvPicPr>
        <p:blipFill>
          <a:blip r:embed="rId3"/>
          <a:stretch>
            <a:fillRect/>
          </a:stretch>
        </p:blipFill>
        <p:spPr>
          <a:xfrm>
            <a:off x="2" y="288235"/>
            <a:ext cx="12191998" cy="6864625"/>
          </a:xfrm>
          <a:prstGeom prst="rect">
            <a:avLst/>
          </a:prstGeom>
        </p:spPr>
      </p:pic>
      <p:sp>
        <p:nvSpPr>
          <p:cNvPr id="17" name="Rectangle 16">
            <a:extLst>
              <a:ext uri="{FF2B5EF4-FFF2-40B4-BE49-F238E27FC236}">
                <a16:creationId xmlns:a16="http://schemas.microsoft.com/office/drawing/2014/main" id="{83194341-24C3-43B9-8273-D0F2FD990FB6}"/>
              </a:ext>
            </a:extLst>
          </p:cNvPr>
          <p:cNvSpPr/>
          <p:nvPr/>
        </p:nvSpPr>
        <p:spPr>
          <a:xfrm>
            <a:off x="1306348" y="1435127"/>
            <a:ext cx="4589975" cy="3693319"/>
          </a:xfrm>
          <a:prstGeom prst="rect">
            <a:avLst/>
          </a:prstGeom>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Nationwide Network</a:t>
            </a:r>
            <a:endPar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Access thousands of participating locations nationwide¹ — enroll in as many as you like</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 </a:t>
            </a:r>
            <a:b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at any time</a:t>
            </a:r>
            <a:endPar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68275" marR="0" lvl="0" indent="0" defTabSz="609539" eaLnBrk="1" fontAlgn="auto" latinLnBrk="0" hangingPunct="1">
              <a:lnSpc>
                <a:spcPct val="100000"/>
              </a:lnSpc>
              <a:spcBef>
                <a:spcPts val="0"/>
              </a:spcBef>
              <a:spcAft>
                <a:spcPts val="0"/>
              </a:spcAft>
              <a:buClrTx/>
              <a:buSzTx/>
              <a:buFontTx/>
              <a:buNone/>
              <a:tabLst/>
              <a:defRPr/>
            </a:pPr>
            <a:endPar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Signature SilverSneakers classes </a:t>
            </a:r>
          </a:p>
          <a:p>
            <a:pPr marL="0" marR="0" lvl="0" indent="0" defTabSz="60953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Enjoy classes</a:t>
            </a:r>
            <a:r>
              <a:rPr kumimoji="0" lang="en-US" sz="1600" b="0"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 designed by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instructors </a:t>
            </a:r>
            <a: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to meet a wide range of skill </a:t>
            </a:r>
            <a:b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levels, interests and abilities</a:t>
            </a:r>
          </a:p>
          <a:p>
            <a:pPr marL="0" marR="0" lvl="0" indent="0" defTabSz="609539"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Social Connection</a:t>
            </a:r>
          </a:p>
          <a:p>
            <a:pPr marL="0" marR="0" lvl="0" indent="0" defTabSz="609539" eaLnBrk="1" fontAlgn="auto" latinLnBrk="0" hangingPunct="1">
              <a:lnSpc>
                <a:spcPct val="100000"/>
              </a:lnSpc>
              <a:spcBef>
                <a:spcPts val="0"/>
              </a:spcBef>
              <a:spcAft>
                <a:spcPts val="0"/>
              </a:spcAft>
              <a:buClrTx/>
              <a:buSzTx/>
              <a:buFontTx/>
              <a:buNone/>
              <a:tabLst/>
              <a:defRPr/>
            </a:pP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Be part of a local and national community of millions of adults who are staying active and living longer, healthier, happier lives</a:t>
            </a:r>
            <a:endPar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96F19823-90FF-480F-83DD-260889B33F13}"/>
              </a:ext>
            </a:extLst>
          </p:cNvPr>
          <p:cNvSpPr txBox="1"/>
          <p:nvPr/>
        </p:nvSpPr>
        <p:spPr>
          <a:xfrm>
            <a:off x="0" y="5542193"/>
            <a:ext cx="5587070" cy="1246495"/>
          </a:xfrm>
          <a:prstGeom prst="rect">
            <a:avLst/>
          </a:prstGeom>
          <a:noFill/>
        </p:spPr>
        <p:txBody>
          <a:bodyPr wrap="square" rtlCol="0">
            <a:spAutoFit/>
          </a:bodyPr>
          <a:lstStyle/>
          <a:p>
            <a:pPr defTabSz="1219108">
              <a:defRPr/>
            </a:pPr>
            <a:r>
              <a:rPr lang="en-US" sz="1200" b="1" i="1" dirty="0">
                <a:solidFill>
                  <a:srgbClr val="A7A7A6"/>
                </a:solidFill>
                <a:latin typeface="Open Sans" panose="020B0606030504020204" pitchFamily="34" charset="0"/>
                <a:ea typeface="Open Sans" panose="020B0606030504020204" pitchFamily="34" charset="0"/>
                <a:cs typeface="Open Sans" panose="020B0606030504020204" pitchFamily="34" charset="0"/>
              </a:rPr>
              <a:t>Always talk with your doctor before starting an exercise program.</a:t>
            </a:r>
          </a:p>
          <a:p>
            <a:pPr marL="228600" indent="-228600" defTabSz="1219108">
              <a:buAutoNum type="arabicPeriod"/>
              <a:defRPr/>
            </a:pPr>
            <a:r>
              <a:rPr lang="en-US" sz="105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Participating locations (“PL”) are not owned or operated by Tivity Health, Inc. or its affiliates. Use of PL facilities and amenities is limited to terms and conditions of PL basic membership. Facilities and amenities vary by PL.</a:t>
            </a:r>
          </a:p>
          <a:p>
            <a:pPr marL="228600" indent="-228600" defTabSz="1219108">
              <a:buAutoNum type="arabicPeriod"/>
              <a:defRPr/>
            </a:pPr>
            <a:r>
              <a:rPr lang="en-US" sz="105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Membership includes </a:t>
            </a:r>
            <a:r>
              <a:rPr lang="en-US" sz="1050"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SilverSneakers</a:t>
            </a:r>
            <a:r>
              <a:rPr lang="en-US" sz="105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 instructor-led group fitness classes. Some locations offer members additional classes. Classes vary by location.</a:t>
            </a:r>
          </a:p>
          <a:p>
            <a:pPr marL="228600" indent="-228600" defTabSz="1219108">
              <a:buAutoNum type="arabicPeriod"/>
              <a:defRPr/>
            </a:pPr>
            <a:endParaRPr lang="en-US" sz="1050" dirty="0">
              <a:solidFill>
                <a:srgbClr val="A7A7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2">
            <a:extLst>
              <a:ext uri="{FF2B5EF4-FFF2-40B4-BE49-F238E27FC236}">
                <a16:creationId xmlns:a16="http://schemas.microsoft.com/office/drawing/2014/main" id="{CEBA1657-DD4A-9A4E-41F0-395BD86047C5}"/>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in the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gym</a:t>
            </a:r>
          </a:p>
        </p:txBody>
      </p:sp>
      <p:pic>
        <p:nvPicPr>
          <p:cNvPr id="8" name="Picture 7">
            <a:extLst>
              <a:ext uri="{FF2B5EF4-FFF2-40B4-BE49-F238E27FC236}">
                <a16:creationId xmlns:a16="http://schemas.microsoft.com/office/drawing/2014/main" id="{3C0A5876-7030-2521-2EDD-4E46D69BE3EE}"/>
              </a:ext>
            </a:extLst>
          </p:cNvPr>
          <p:cNvPicPr>
            <a:picLocks noChangeAspect="1"/>
          </p:cNvPicPr>
          <p:nvPr/>
        </p:nvPicPr>
        <p:blipFill>
          <a:blip r:embed="rId4"/>
          <a:stretch>
            <a:fillRect/>
          </a:stretch>
        </p:blipFill>
        <p:spPr>
          <a:xfrm>
            <a:off x="545696" y="1484556"/>
            <a:ext cx="537286" cy="537286"/>
          </a:xfrm>
          <a:prstGeom prst="rect">
            <a:avLst/>
          </a:prstGeom>
        </p:spPr>
      </p:pic>
      <p:pic>
        <p:nvPicPr>
          <p:cNvPr id="9" name="Picture 8">
            <a:extLst>
              <a:ext uri="{FF2B5EF4-FFF2-40B4-BE49-F238E27FC236}">
                <a16:creationId xmlns:a16="http://schemas.microsoft.com/office/drawing/2014/main" id="{084899EE-1FD8-BCAF-14F7-6908B1C89EE9}"/>
              </a:ext>
            </a:extLst>
          </p:cNvPr>
          <p:cNvPicPr>
            <a:picLocks noChangeAspect="1"/>
          </p:cNvPicPr>
          <p:nvPr/>
        </p:nvPicPr>
        <p:blipFill>
          <a:blip r:embed="rId5"/>
          <a:stretch>
            <a:fillRect/>
          </a:stretch>
        </p:blipFill>
        <p:spPr>
          <a:xfrm>
            <a:off x="545696" y="2760521"/>
            <a:ext cx="537287" cy="537287"/>
          </a:xfrm>
          <a:prstGeom prst="rect">
            <a:avLst/>
          </a:prstGeom>
        </p:spPr>
      </p:pic>
      <p:pic>
        <p:nvPicPr>
          <p:cNvPr id="10" name="Picture 9">
            <a:extLst>
              <a:ext uri="{FF2B5EF4-FFF2-40B4-BE49-F238E27FC236}">
                <a16:creationId xmlns:a16="http://schemas.microsoft.com/office/drawing/2014/main" id="{9CB5B4F1-B005-D566-B493-FC835BAF5849}"/>
              </a:ext>
            </a:extLst>
          </p:cNvPr>
          <p:cNvPicPr>
            <a:picLocks noChangeAspect="1"/>
          </p:cNvPicPr>
          <p:nvPr/>
        </p:nvPicPr>
        <p:blipFill>
          <a:blip r:embed="rId6"/>
          <a:stretch>
            <a:fillRect/>
          </a:stretch>
        </p:blipFill>
        <p:spPr>
          <a:xfrm>
            <a:off x="545696" y="4036487"/>
            <a:ext cx="537287" cy="537287"/>
          </a:xfrm>
          <a:prstGeom prst="rect">
            <a:avLst/>
          </a:prstGeom>
        </p:spPr>
      </p:pic>
    </p:spTree>
    <p:extLst>
      <p:ext uri="{BB962C8B-B14F-4D97-AF65-F5344CB8AC3E}">
        <p14:creationId xmlns:p14="http://schemas.microsoft.com/office/powerpoint/2010/main" val="236075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itting on a yoga mat&#10;&#10;AI-generated content may be incorrect.">
            <a:extLst>
              <a:ext uri="{FF2B5EF4-FFF2-40B4-BE49-F238E27FC236}">
                <a16:creationId xmlns:a16="http://schemas.microsoft.com/office/drawing/2014/main" id="{AEC761A9-56B4-7B79-2734-379851C006B6}"/>
              </a:ext>
            </a:extLst>
          </p:cNvPr>
          <p:cNvPicPr>
            <a:picLocks noChangeAspect="1"/>
          </p:cNvPicPr>
          <p:nvPr/>
        </p:nvPicPr>
        <p:blipFill>
          <a:blip r:embed="rId3"/>
          <a:srcRect r="4520" b="4504"/>
          <a:stretch>
            <a:fillRect/>
          </a:stretch>
        </p:blipFill>
        <p:spPr>
          <a:xfrm>
            <a:off x="-9815" y="-4415"/>
            <a:ext cx="12201816" cy="6862416"/>
          </a:xfrm>
          <a:prstGeom prst="rect">
            <a:avLst/>
          </a:prstGeom>
        </p:spPr>
      </p:pic>
      <p:pic>
        <p:nvPicPr>
          <p:cNvPr id="12" name="Picture 11">
            <a:extLst>
              <a:ext uri="{FF2B5EF4-FFF2-40B4-BE49-F238E27FC236}">
                <a16:creationId xmlns:a16="http://schemas.microsoft.com/office/drawing/2014/main" id="{910CD8FF-B20A-DA2F-5B97-779B8AC76F41}"/>
              </a:ext>
            </a:extLst>
          </p:cNvPr>
          <p:cNvPicPr>
            <a:picLocks noChangeAspect="1"/>
          </p:cNvPicPr>
          <p:nvPr/>
        </p:nvPicPr>
        <p:blipFill>
          <a:blip r:embed="rId4"/>
          <a:stretch>
            <a:fillRect/>
          </a:stretch>
        </p:blipFill>
        <p:spPr>
          <a:xfrm>
            <a:off x="552720" y="1484555"/>
            <a:ext cx="537285" cy="537285"/>
          </a:xfrm>
          <a:prstGeom prst="rect">
            <a:avLst/>
          </a:prstGeom>
        </p:spPr>
      </p:pic>
      <p:sp>
        <p:nvSpPr>
          <p:cNvPr id="14" name="TextBox 13">
            <a:extLst>
              <a:ext uri="{FF2B5EF4-FFF2-40B4-BE49-F238E27FC236}">
                <a16:creationId xmlns:a16="http://schemas.microsoft.com/office/drawing/2014/main" id="{899545D8-7616-4E8F-87C6-822D17207E6B}"/>
              </a:ext>
            </a:extLst>
          </p:cNvPr>
          <p:cNvSpPr txBox="1"/>
          <p:nvPr/>
        </p:nvSpPr>
        <p:spPr>
          <a:xfrm>
            <a:off x="1306349" y="5023110"/>
            <a:ext cx="4613188" cy="1217269"/>
          </a:xfrm>
          <a:prstGeom prst="rect">
            <a:avLst/>
          </a:prstGeom>
          <a:solidFill>
            <a:srgbClr val="45C2C5">
              <a:alpha val="19947"/>
            </a:srgbClr>
          </a:solidFill>
          <a:ln w="19050">
            <a:noFill/>
          </a:ln>
        </p:spPr>
        <p:txBody>
          <a:bodyPr wrap="square" anchor="ctr" anchorCtr="0">
            <a:noAutofit/>
          </a:bodyPr>
          <a:lstStyle/>
          <a:p>
            <a:pPr marL="168275" defTabSz="609539">
              <a:spcAft>
                <a:spcPts val="600"/>
              </a:spcAft>
              <a:defRPr/>
            </a:pPr>
            <a:r>
              <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Did You Know?</a:t>
            </a:r>
          </a:p>
          <a:p>
            <a:pPr marL="168275" defTabSz="609539">
              <a:spcAft>
                <a:spcPts val="600"/>
              </a:spcAft>
              <a:defRPr/>
            </a:pPr>
            <a:r>
              <a:rPr lang="en-US" sz="14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offers an average of </a:t>
            </a:r>
            <a:r>
              <a:rPr lang="en-US" sz="14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3,000 online events each week</a:t>
            </a:r>
            <a:r>
              <a:rPr lang="en-US" sz="14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 through SilverSneakers LIVE and SilverSneakers On-Demand</a:t>
            </a:r>
          </a:p>
        </p:txBody>
      </p:sp>
      <p:sp>
        <p:nvSpPr>
          <p:cNvPr id="15" name="Rectangle 14">
            <a:extLst>
              <a:ext uri="{FF2B5EF4-FFF2-40B4-BE49-F238E27FC236}">
                <a16:creationId xmlns:a16="http://schemas.microsoft.com/office/drawing/2014/main" id="{E0A18ED6-F04A-46C4-B67C-2F6B3E910F15}"/>
              </a:ext>
            </a:extLst>
          </p:cNvPr>
          <p:cNvSpPr/>
          <p:nvPr/>
        </p:nvSpPr>
        <p:spPr>
          <a:xfrm>
            <a:off x="1306349" y="1435127"/>
            <a:ext cx="5066011" cy="1969770"/>
          </a:xfrm>
          <a:prstGeom prst="rect">
            <a:avLst/>
          </a:prstGeom>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SilverSneakers LIVE</a:t>
            </a:r>
            <a:endPar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609539" eaLnBrk="1" fontAlgn="auto" latinLnBrk="0" hangingPunct="1">
              <a:lnSpc>
                <a:spcPct val="100000"/>
              </a:lnSpc>
              <a:spcBef>
                <a:spcPts val="0"/>
              </a:spcBef>
              <a:spcAft>
                <a:spcPts val="0"/>
              </a:spcAft>
              <a:buClrTx/>
              <a:buSzTx/>
              <a:buFontTx/>
              <a:buNone/>
              <a:tabLst/>
              <a:defRPr/>
            </a:pPr>
            <a:r>
              <a:rPr lang="en-US" sz="1600" b="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Enjoy online classes and workshops from the convenience and comfort of your own home. Classes are led by specially trained SilverSneakers instructors 7 days a week, with hundreds of classes each week for all levels and abilities. </a:t>
            </a:r>
          </a:p>
          <a:p>
            <a:pPr defTabSz="609539">
              <a:spcBef>
                <a:spcPts val="1200"/>
              </a:spcBef>
              <a:defRPr/>
            </a:pPr>
            <a:r>
              <a:rPr lang="en-US" sz="1400" i="1" dirty="0">
                <a:solidFill>
                  <a:srgbClr val="134367"/>
                </a:solidFill>
                <a:effectLst/>
                <a:latin typeface="Open Sans" panose="020B0606030504020204" pitchFamily="34" charset="0"/>
                <a:ea typeface="Open Sans" panose="020B0606030504020204" pitchFamily="34" charset="0"/>
                <a:cs typeface="Open Sans" panose="020B0606030504020204" pitchFamily="34" charset="0"/>
              </a:rPr>
              <a:t>Closed captioning is available.</a:t>
            </a:r>
          </a:p>
        </p:txBody>
      </p:sp>
      <p:sp>
        <p:nvSpPr>
          <p:cNvPr id="10" name="TextBox 9">
            <a:extLst>
              <a:ext uri="{FF2B5EF4-FFF2-40B4-BE49-F238E27FC236}">
                <a16:creationId xmlns:a16="http://schemas.microsoft.com/office/drawing/2014/main" id="{F2C8109E-B524-4459-AA71-FEE95CD21035}"/>
              </a:ext>
            </a:extLst>
          </p:cNvPr>
          <p:cNvSpPr txBox="1"/>
          <p:nvPr/>
        </p:nvSpPr>
        <p:spPr>
          <a:xfrm>
            <a:off x="1306349" y="3539723"/>
            <a:ext cx="4920806" cy="1384995"/>
          </a:xfrm>
          <a:prstGeom prst="rect">
            <a:avLst/>
          </a:prstGeom>
          <a:noFill/>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SilverSneakers On-Demand</a:t>
            </a:r>
          </a:p>
          <a:p>
            <a:pPr marL="0" marR="0" lvl="0" indent="0" defTabSz="609539" eaLnBrk="1" fontAlgn="auto" latinLnBrk="0" hangingPunct="1">
              <a:lnSpc>
                <a:spcPct val="100000"/>
              </a:lnSpc>
              <a:spcBef>
                <a:spcPts val="0"/>
              </a:spcBef>
              <a:spcAft>
                <a:spcPts val="0"/>
              </a:spcAft>
              <a:buClrTx/>
              <a:buSzTx/>
              <a:buFontTx/>
              <a:buNone/>
              <a:tabLst/>
              <a:defRPr/>
            </a:pPr>
            <a:r>
              <a:rPr lang="en-US" sz="1600" b="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Access an exclusive online library of hundreds of workout classes, wellness videos and exercise programs for all interests and abilities. Watch when you want, as often as you like.</a:t>
            </a:r>
            <a:endPar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2">
            <a:extLst>
              <a:ext uri="{FF2B5EF4-FFF2-40B4-BE49-F238E27FC236}">
                <a16:creationId xmlns:a16="http://schemas.microsoft.com/office/drawing/2014/main" id="{A55C8BC4-23B2-1049-4573-8AD046B05190}"/>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at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home</a:t>
            </a:r>
          </a:p>
        </p:txBody>
      </p:sp>
      <p:pic>
        <p:nvPicPr>
          <p:cNvPr id="13" name="Picture 12">
            <a:extLst>
              <a:ext uri="{FF2B5EF4-FFF2-40B4-BE49-F238E27FC236}">
                <a16:creationId xmlns:a16="http://schemas.microsoft.com/office/drawing/2014/main" id="{6B4E0C9E-AB02-605F-E6AF-DC07390968FE}"/>
              </a:ext>
            </a:extLst>
          </p:cNvPr>
          <p:cNvPicPr>
            <a:picLocks noChangeAspect="1"/>
          </p:cNvPicPr>
          <p:nvPr/>
        </p:nvPicPr>
        <p:blipFill>
          <a:blip r:embed="rId5"/>
          <a:stretch>
            <a:fillRect/>
          </a:stretch>
        </p:blipFill>
        <p:spPr>
          <a:xfrm>
            <a:off x="552720" y="3576794"/>
            <a:ext cx="537285" cy="537285"/>
          </a:xfrm>
          <a:prstGeom prst="rect">
            <a:avLst/>
          </a:prstGeom>
        </p:spPr>
      </p:pic>
    </p:spTree>
    <p:extLst>
      <p:ext uri="{BB962C8B-B14F-4D97-AF65-F5344CB8AC3E}">
        <p14:creationId xmlns:p14="http://schemas.microsoft.com/office/powerpoint/2010/main" val="170481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racket and ball&#10;&#10;AI-generated content may be incorrect.">
            <a:extLst>
              <a:ext uri="{FF2B5EF4-FFF2-40B4-BE49-F238E27FC236}">
                <a16:creationId xmlns:a16="http://schemas.microsoft.com/office/drawing/2014/main" id="{6CC8F70D-C394-43B5-FEE8-821FFB9B80EC}"/>
              </a:ext>
            </a:extLst>
          </p:cNvPr>
          <p:cNvPicPr>
            <a:picLocks noChangeAspect="1"/>
          </p:cNvPicPr>
          <p:nvPr/>
        </p:nvPicPr>
        <p:blipFill>
          <a:blip r:embed="rId3"/>
          <a:stretch>
            <a:fillRect/>
          </a:stretch>
        </p:blipFill>
        <p:spPr>
          <a:xfrm>
            <a:off x="0" y="-3313"/>
            <a:ext cx="12192000" cy="6864626"/>
          </a:xfrm>
          <a:prstGeom prst="rect">
            <a:avLst/>
          </a:prstGeom>
        </p:spPr>
      </p:pic>
      <p:sp>
        <p:nvSpPr>
          <p:cNvPr id="9" name="TextBox 8">
            <a:extLst>
              <a:ext uri="{FF2B5EF4-FFF2-40B4-BE49-F238E27FC236}">
                <a16:creationId xmlns:a16="http://schemas.microsoft.com/office/drawing/2014/main" id="{2981F854-0464-4529-9AE8-30A48B095B41}"/>
              </a:ext>
            </a:extLst>
          </p:cNvPr>
          <p:cNvSpPr txBox="1"/>
          <p:nvPr/>
        </p:nvSpPr>
        <p:spPr>
          <a:xfrm>
            <a:off x="1280019" y="1423294"/>
            <a:ext cx="5323912" cy="348044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Community Classes</a:t>
            </a:r>
            <a:br>
              <a:rPr kumimoji="0" lang="en-US" sz="2000" b="1"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Join group activities and classes</a:t>
            </a:r>
            <a:r>
              <a:rPr kumimoji="0" lang="en-US" sz="1600" b="0" i="0" u="none" strike="sngStrike" kern="1200" cap="none" spc="0" normalizeH="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¹</a:t>
            </a: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 offered outside a traditional fitness center setting. </a:t>
            </a:r>
            <a:r>
              <a:rPr lang="en-US" sz="1600" dirty="0">
                <a:solidFill>
                  <a:srgbClr val="134367"/>
                </a:solidFill>
                <a:latin typeface="Open Sans" panose="020B0606030504020204" pitchFamily="34" charset="0"/>
                <a:ea typeface="Open Sans" panose="020B0606030504020204" pitchFamily="34" charset="0"/>
                <a:cs typeface="Open Sans" panose="020B0606030504020204" pitchFamily="34" charset="0"/>
              </a:rPr>
              <a:t>Your membership includes access to:</a:t>
            </a:r>
            <a:endPar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Various venues such as medical centers, </a:t>
            </a:r>
            <a:b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parks and community centers where older </a:t>
            </a:r>
            <a:b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adults already gather</a:t>
            </a: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Classes taught by professionals trained in </a:t>
            </a:r>
            <a:b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older adult fitness</a:t>
            </a: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Events including shared meals, holiday celebrations and class socials</a:t>
            </a:r>
          </a:p>
          <a:p>
            <a:pPr marL="842412" marR="0" lvl="1" indent="-232828" algn="l" defTabSz="1219170" rtl="0" eaLnBrk="1" fontAlgn="auto" latinLnBrk="0" hangingPunct="1">
              <a:lnSpc>
                <a:spcPct val="100000"/>
              </a:lnSpc>
              <a:spcBef>
                <a:spcPts val="533"/>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2">
            <a:extLst>
              <a:ext uri="{FF2B5EF4-FFF2-40B4-BE49-F238E27FC236}">
                <a16:creationId xmlns:a16="http://schemas.microsoft.com/office/drawing/2014/main" id="{BEF707C8-F597-11EF-56DA-E11793CB04D3}"/>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in your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community</a:t>
            </a:r>
          </a:p>
        </p:txBody>
      </p:sp>
      <p:pic>
        <p:nvPicPr>
          <p:cNvPr id="3" name="Picture 2">
            <a:extLst>
              <a:ext uri="{FF2B5EF4-FFF2-40B4-BE49-F238E27FC236}">
                <a16:creationId xmlns:a16="http://schemas.microsoft.com/office/drawing/2014/main" id="{89EC8D6F-7D5D-DA10-DFF7-50BC2B288361}"/>
              </a:ext>
            </a:extLst>
          </p:cNvPr>
          <p:cNvPicPr>
            <a:picLocks noChangeAspect="1"/>
          </p:cNvPicPr>
          <p:nvPr/>
        </p:nvPicPr>
        <p:blipFill>
          <a:blip r:embed="rId4"/>
          <a:stretch>
            <a:fillRect/>
          </a:stretch>
        </p:blipFill>
        <p:spPr>
          <a:xfrm>
            <a:off x="552720" y="1476879"/>
            <a:ext cx="537284" cy="537284"/>
          </a:xfrm>
          <a:prstGeom prst="rect">
            <a:avLst/>
          </a:prstGeom>
        </p:spPr>
      </p:pic>
    </p:spTree>
    <p:extLst>
      <p:ext uri="{BB962C8B-B14F-4D97-AF65-F5344CB8AC3E}">
        <p14:creationId xmlns:p14="http://schemas.microsoft.com/office/powerpoint/2010/main" val="3113869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6FC44-30B1-4491-D706-5EFB80D7089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81EA991-CA82-D597-A71B-FC12699C75E8}"/>
              </a:ext>
            </a:extLst>
          </p:cNvPr>
          <p:cNvSpPr txBox="1"/>
          <p:nvPr/>
        </p:nvSpPr>
        <p:spPr>
          <a:xfrm>
            <a:off x="6328329" y="2156000"/>
            <a:ext cx="4483392" cy="3877985"/>
          </a:xfrm>
          <a:prstGeom prst="rect">
            <a:avLst/>
          </a:prstGeom>
          <a:noFill/>
        </p:spPr>
        <p:txBody>
          <a:bodyPr wrap="square">
            <a:spAutoFit/>
          </a:bodyPr>
          <a:lstStyle/>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Personalized member information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like your 16-Digit SilverSneakers ID number</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LIVE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classes, offered daily by SilverSneakers instructors</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On-Demand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videos including specialized content &amp; fitness challenges</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Fitness locations near you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and the location finder</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Additional health &amp; wellness programs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made available to you by our partners like Apple Fitness+ </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Featured articles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and so much more!</a:t>
            </a:r>
          </a:p>
          <a:p>
            <a:pPr marL="7938" marR="0" lvl="0" indent="0" defTabSz="457154" eaLnBrk="1" fontAlgn="auto" latinLnBrk="0" hangingPunct="1">
              <a:lnSpc>
                <a:spcPct val="100000"/>
              </a:lnSpc>
              <a:spcBef>
                <a:spcPts val="0"/>
              </a:spcBef>
              <a:spcAft>
                <a:spcPts val="1800"/>
              </a:spcAft>
              <a:buClrTx/>
              <a:buSzTx/>
              <a:buFontTx/>
              <a:buNone/>
              <a:tabLst/>
              <a:defRPr/>
            </a:pPr>
            <a:endParaRPr kumimoji="0" lang="en-US" sz="80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64A9F82-CB3D-BCEE-9404-A31A720016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095"/>
          <a:stretch/>
        </p:blipFill>
        <p:spPr>
          <a:xfrm>
            <a:off x="673020" y="2284004"/>
            <a:ext cx="4366790" cy="3749981"/>
          </a:xfrm>
          <a:prstGeom prst="rect">
            <a:avLst/>
          </a:prstGeom>
        </p:spPr>
      </p:pic>
      <p:grpSp>
        <p:nvGrpSpPr>
          <p:cNvPr id="19" name="Group 18">
            <a:extLst>
              <a:ext uri="{FF2B5EF4-FFF2-40B4-BE49-F238E27FC236}">
                <a16:creationId xmlns:a16="http://schemas.microsoft.com/office/drawing/2014/main" id="{96EC2B74-B230-9428-5118-E99A2AFA5F34}"/>
              </a:ext>
            </a:extLst>
          </p:cNvPr>
          <p:cNvGrpSpPr/>
          <p:nvPr/>
        </p:nvGrpSpPr>
        <p:grpSpPr>
          <a:xfrm>
            <a:off x="673020" y="1300238"/>
            <a:ext cx="5104951" cy="610522"/>
            <a:chOff x="6626831" y="1269416"/>
            <a:chExt cx="5104951" cy="610522"/>
          </a:xfrm>
        </p:grpSpPr>
        <p:pic>
          <p:nvPicPr>
            <p:cNvPr id="4" name="Picture 3">
              <a:extLst>
                <a:ext uri="{FF2B5EF4-FFF2-40B4-BE49-F238E27FC236}">
                  <a16:creationId xmlns:a16="http://schemas.microsoft.com/office/drawing/2014/main" id="{10E2799A-1ADE-75A9-5270-9554FEA49F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642" b="9874"/>
            <a:stretch>
              <a:fillRect/>
            </a:stretch>
          </p:blipFill>
          <p:spPr>
            <a:xfrm>
              <a:off x="10531011" y="1508769"/>
              <a:ext cx="1200771" cy="371169"/>
            </a:xfrm>
            <a:prstGeom prst="rect">
              <a:avLst/>
            </a:prstGeom>
            <a:ln>
              <a:solidFill>
                <a:srgbClr val="45C2C5"/>
              </a:solidFill>
            </a:ln>
          </p:spPr>
        </p:pic>
        <p:cxnSp>
          <p:nvCxnSpPr>
            <p:cNvPr id="13" name="Straight Connector 12">
              <a:extLst>
                <a:ext uri="{FF2B5EF4-FFF2-40B4-BE49-F238E27FC236}">
                  <a16:creationId xmlns:a16="http://schemas.microsoft.com/office/drawing/2014/main" id="{421CDF03-2039-C03E-C9F0-068AF1B28189}"/>
                </a:ext>
              </a:extLst>
            </p:cNvPr>
            <p:cNvCxnSpPr>
              <a:cxnSpLocks/>
              <a:stCxn id="18" idx="3"/>
            </p:cNvCxnSpPr>
            <p:nvPr/>
          </p:nvCxnSpPr>
          <p:spPr>
            <a:xfrm>
              <a:off x="10097374" y="1469471"/>
              <a:ext cx="433637" cy="174396"/>
            </a:xfrm>
            <a:prstGeom prst="line">
              <a:avLst/>
            </a:prstGeom>
            <a:ln w="12700">
              <a:solidFill>
                <a:srgbClr val="45C2C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1A3FA2C-7686-5BD4-99A5-6F394D4284AA}"/>
                </a:ext>
              </a:extLst>
            </p:cNvPr>
            <p:cNvSpPr txBox="1"/>
            <p:nvPr/>
          </p:nvSpPr>
          <p:spPr>
            <a:xfrm>
              <a:off x="6626831" y="1269416"/>
              <a:ext cx="3470543" cy="400110"/>
            </a:xfrm>
            <a:prstGeom prst="rect">
              <a:avLst/>
            </a:prstGeom>
            <a:solidFill>
              <a:schemeClr val="bg1"/>
            </a:solidFill>
            <a:ln w="12700">
              <a:solidFill>
                <a:srgbClr val="45C2C5"/>
              </a:solidFill>
            </a:ln>
          </p:spPr>
          <p:txBody>
            <a:bodyPr wrap="square" rtlCol="0">
              <a:spAutoFit/>
            </a:bodyPr>
            <a:lstStyle/>
            <a:p>
              <a:pPr defTabSz="685783">
                <a:defRPr/>
              </a:pPr>
              <a:r>
                <a:rPr lang="en-US" sz="1000" b="1"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Click on</a:t>
              </a:r>
              <a:r>
                <a:rPr kumimoji="0" lang="en-US" sz="1000" b="1" u="none" strike="noStrike" kern="0" cap="none" spc="0" normalizeH="0" baseline="0" noProof="0" dirty="0">
                  <a:ln>
                    <a:noFill/>
                  </a:ln>
                  <a:solidFill>
                    <a:srgbClr val="13436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the </a:t>
              </a:r>
              <a:r>
                <a:rPr kumimoji="0" lang="en-US" sz="1000" b="1" u="sng" strike="noStrike" kern="0" cap="none" spc="0" normalizeH="0" baseline="0" noProof="0" dirty="0">
                  <a:ln>
                    <a:noFill/>
                  </a:ln>
                  <a:solidFill>
                    <a:srgbClr val="13436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Español</a:t>
              </a:r>
              <a:r>
                <a:rPr kumimoji="0" lang="en-US" sz="1000" b="1" u="none" strike="noStrike" kern="0" cap="none" spc="0" normalizeH="0" baseline="0" noProof="0" dirty="0">
                  <a:ln>
                    <a:noFill/>
                  </a:ln>
                  <a:solidFill>
                    <a:srgbClr val="13436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icon to translate SilverSneakers.com and Member Account Dashboard </a:t>
              </a:r>
            </a:p>
          </p:txBody>
        </p:sp>
      </p:grpSp>
      <p:grpSp>
        <p:nvGrpSpPr>
          <p:cNvPr id="17" name="Group 16">
            <a:extLst>
              <a:ext uri="{FF2B5EF4-FFF2-40B4-BE49-F238E27FC236}">
                <a16:creationId xmlns:a16="http://schemas.microsoft.com/office/drawing/2014/main" id="{BBD615E0-52BE-BC8B-041A-E63D486D5CB9}"/>
              </a:ext>
            </a:extLst>
          </p:cNvPr>
          <p:cNvGrpSpPr/>
          <p:nvPr/>
        </p:nvGrpSpPr>
        <p:grpSpPr>
          <a:xfrm>
            <a:off x="673020" y="1851164"/>
            <a:ext cx="5104951" cy="2642454"/>
            <a:chOff x="6626831" y="1820342"/>
            <a:chExt cx="5104951" cy="2642454"/>
          </a:xfrm>
        </p:grpSpPr>
        <p:sp>
          <p:nvSpPr>
            <p:cNvPr id="20" name="Rectangle: Rounded Corners 19">
              <a:extLst>
                <a:ext uri="{FF2B5EF4-FFF2-40B4-BE49-F238E27FC236}">
                  <a16:creationId xmlns:a16="http://schemas.microsoft.com/office/drawing/2014/main" id="{AA5422A8-B940-15F7-D9DF-8A35EFB93134}"/>
                </a:ext>
              </a:extLst>
            </p:cNvPr>
            <p:cNvSpPr/>
            <p:nvPr/>
          </p:nvSpPr>
          <p:spPr>
            <a:xfrm>
              <a:off x="10647731" y="2162078"/>
              <a:ext cx="345890" cy="407432"/>
            </a:xfrm>
            <a:prstGeom prst="roundRect">
              <a:avLst>
                <a:gd name="adj" fmla="val 0"/>
              </a:avLst>
            </a:prstGeom>
            <a:noFill/>
            <a:ln w="12700">
              <a:solidFill>
                <a:srgbClr val="45C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5FDD86F7-053F-ED51-51B0-CDB28FEA29D3}"/>
                </a:ext>
              </a:extLst>
            </p:cNvPr>
            <p:cNvCxnSpPr>
              <a:cxnSpLocks/>
              <a:endCxn id="20" idx="1"/>
            </p:cNvCxnSpPr>
            <p:nvPr/>
          </p:nvCxnSpPr>
          <p:spPr>
            <a:xfrm>
              <a:off x="10097374" y="2054831"/>
              <a:ext cx="550357" cy="310963"/>
            </a:xfrm>
            <a:prstGeom prst="line">
              <a:avLst/>
            </a:prstGeom>
            <a:ln w="12700">
              <a:solidFill>
                <a:srgbClr val="45C2C5"/>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B92CF7E-2A58-75FB-2012-171EDA478381}"/>
                </a:ext>
              </a:extLst>
            </p:cNvPr>
            <p:cNvSpPr txBox="1"/>
            <p:nvPr/>
          </p:nvSpPr>
          <p:spPr>
            <a:xfrm>
              <a:off x="6626831" y="1820342"/>
              <a:ext cx="3470543" cy="400110"/>
            </a:xfrm>
            <a:prstGeom prst="rect">
              <a:avLst/>
            </a:prstGeom>
            <a:solidFill>
              <a:schemeClr val="bg1"/>
            </a:solidFill>
            <a:ln w="12700">
              <a:solidFill>
                <a:srgbClr val="45C2C5"/>
              </a:solidFill>
            </a:ln>
          </p:spPr>
          <p:txBody>
            <a:bodyPr wrap="square" rtlCol="0">
              <a:spAutoFit/>
            </a:bodyPr>
            <a:lstStyle/>
            <a:p>
              <a:pPr defTabSz="685783">
                <a:defRPr/>
              </a:pPr>
              <a:r>
                <a:rPr lang="en-US" sz="1000" b="1"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Get your Member ID by clicking on </a:t>
              </a:r>
              <a:r>
                <a:rPr lang="en-US" sz="1000" b="1" u="sng"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Profile</a:t>
              </a:r>
              <a:r>
                <a:rPr lang="en-US" sz="1000" b="1"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 &gt; </a:t>
              </a:r>
              <a:r>
                <a:rPr lang="en-US" sz="1000" b="1" u="sng"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Member ID</a:t>
              </a:r>
              <a:r>
                <a:rPr lang="en-US" sz="1000" b="1"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  -or- </a:t>
              </a:r>
              <a:r>
                <a:rPr lang="en-US" sz="1000" b="1" u="sng"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Get Member ID </a:t>
              </a:r>
              <a:r>
                <a:rPr lang="en-US" sz="1000" b="1"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button</a:t>
              </a:r>
              <a:endParaRPr kumimoji="0" lang="en-US" sz="1000" b="1" u="none" strike="noStrike" kern="0" cap="none" spc="0" normalizeH="0" baseline="0" noProof="0" dirty="0">
                <a:ln>
                  <a:noFill/>
                </a:ln>
                <a:solidFill>
                  <a:srgbClr val="13436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5" name="Picture 4">
              <a:extLst>
                <a:ext uri="{FF2B5EF4-FFF2-40B4-BE49-F238E27FC236}">
                  <a16:creationId xmlns:a16="http://schemas.microsoft.com/office/drawing/2014/main" id="{CC205AD5-7649-6B87-DD18-51298D4A51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68227" y="3145774"/>
              <a:ext cx="3663555" cy="1317022"/>
            </a:xfrm>
            <a:prstGeom prst="rect">
              <a:avLst/>
            </a:prstGeom>
            <a:ln w="19050">
              <a:noFill/>
            </a:ln>
          </p:spPr>
        </p:pic>
      </p:grpSp>
      <p:sp>
        <p:nvSpPr>
          <p:cNvPr id="2" name="Title 2">
            <a:extLst>
              <a:ext uri="{FF2B5EF4-FFF2-40B4-BE49-F238E27FC236}">
                <a16:creationId xmlns:a16="http://schemas.microsoft.com/office/drawing/2014/main" id="{CBD51E26-2782-4BA0-988E-447B71EDE15E}"/>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Resources at your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fingertips</a:t>
            </a:r>
          </a:p>
        </p:txBody>
      </p:sp>
      <p:sp>
        <p:nvSpPr>
          <p:cNvPr id="6" name="TextBox 5">
            <a:extLst>
              <a:ext uri="{FF2B5EF4-FFF2-40B4-BE49-F238E27FC236}">
                <a16:creationId xmlns:a16="http://schemas.microsoft.com/office/drawing/2014/main" id="{2B7C0370-A75D-81FD-8979-68A6A232EB6B}"/>
              </a:ext>
            </a:extLst>
          </p:cNvPr>
          <p:cNvSpPr txBox="1"/>
          <p:nvPr/>
        </p:nvSpPr>
        <p:spPr>
          <a:xfrm>
            <a:off x="6328328" y="1410093"/>
            <a:ext cx="4810313" cy="646331"/>
          </a:xfrm>
          <a:prstGeom prst="rect">
            <a:avLst/>
          </a:prstGeom>
          <a:noFill/>
        </p:spPr>
        <p:txBody>
          <a:bodyPr wrap="square">
            <a:spAutoFit/>
          </a:bodyPr>
          <a:lstStyle/>
          <a:p>
            <a:pPr marL="7938" marR="0" lvl="0" indent="0" defTabSz="457154" eaLnBrk="1" fontAlgn="auto" latinLnBrk="0" hangingPunct="1">
              <a:lnSpc>
                <a:spcPct val="100000"/>
              </a:lnSpc>
              <a:spcBef>
                <a:spcPts val="0"/>
              </a:spcBef>
              <a:spcAft>
                <a:spcPts val="60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The FREE SilverSneakers.com</a:t>
            </a:r>
            <a:r>
              <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 Online Account is the one-stop shop for:</a:t>
            </a:r>
          </a:p>
        </p:txBody>
      </p:sp>
      <p:pic>
        <p:nvPicPr>
          <p:cNvPr id="14" name="Picture 13">
            <a:extLst>
              <a:ext uri="{FF2B5EF4-FFF2-40B4-BE49-F238E27FC236}">
                <a16:creationId xmlns:a16="http://schemas.microsoft.com/office/drawing/2014/main" id="{BF59F1E4-34B6-9E50-863E-E2A4B9852DB3}"/>
              </a:ext>
            </a:extLst>
          </p:cNvPr>
          <p:cNvPicPr>
            <a:picLocks noChangeAspect="1"/>
          </p:cNvPicPr>
          <p:nvPr/>
        </p:nvPicPr>
        <p:blipFill>
          <a:blip r:embed="rId6">
            <a:alphaModFix amt="20000"/>
          </a:blip>
          <a:srcRect l="46870" t="69339" r="23837" b="1754"/>
          <a:stretch>
            <a:fillRect/>
          </a:stretch>
        </p:blipFill>
        <p:spPr>
          <a:xfrm rot="5400000">
            <a:off x="7570645" y="2286266"/>
            <a:ext cx="6945566" cy="2349636"/>
          </a:xfrm>
          <a:prstGeom prst="rect">
            <a:avLst/>
          </a:prstGeom>
        </p:spPr>
      </p:pic>
      <p:pic>
        <p:nvPicPr>
          <p:cNvPr id="25" name="Picture 24" descr="A blue logo on a black background&#10;&#10;AI-generated content may be incorrect.">
            <a:extLst>
              <a:ext uri="{FF2B5EF4-FFF2-40B4-BE49-F238E27FC236}">
                <a16:creationId xmlns:a16="http://schemas.microsoft.com/office/drawing/2014/main" id="{0E2DF600-EEE7-68C7-2920-4EA2B7A971FD}"/>
              </a:ext>
            </a:extLst>
          </p:cNvPr>
          <p:cNvPicPr>
            <a:picLocks noChangeAspect="1"/>
          </p:cNvPicPr>
          <p:nvPr/>
        </p:nvPicPr>
        <p:blipFill>
          <a:blip r:embed="rId7"/>
          <a:stretch>
            <a:fillRect/>
          </a:stretch>
        </p:blipFill>
        <p:spPr>
          <a:xfrm>
            <a:off x="10721006" y="5826854"/>
            <a:ext cx="1587956" cy="1190967"/>
          </a:xfrm>
          <a:prstGeom prst="rect">
            <a:avLst/>
          </a:prstGeom>
        </p:spPr>
      </p:pic>
    </p:spTree>
    <p:extLst>
      <p:ext uri="{BB962C8B-B14F-4D97-AF65-F5344CB8AC3E}">
        <p14:creationId xmlns:p14="http://schemas.microsoft.com/office/powerpoint/2010/main" val="406668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00D5-6519-7A00-93DA-F7111EDBE2C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50FDAF1-E72B-A3FB-2CB5-AC0193B6D40C}"/>
              </a:ext>
            </a:extLst>
          </p:cNvPr>
          <p:cNvSpPr txBox="1"/>
          <p:nvPr/>
        </p:nvSpPr>
        <p:spPr>
          <a:xfrm>
            <a:off x="6012042" y="1524158"/>
            <a:ext cx="5083176" cy="3400931"/>
          </a:xfrm>
          <a:prstGeom prst="rect">
            <a:avLst/>
          </a:prstGeom>
          <a:noFill/>
        </p:spPr>
        <p:txBody>
          <a:bodyPr wrap="square">
            <a:spAutoFit/>
          </a:bodyPr>
          <a:lstStyle/>
          <a:p>
            <a:pPr marL="350838" marR="0" lvl="0" indent="-342900" defTabSz="457154" eaLnBrk="1" fontAlgn="auto" latinLnBrk="0" hangingPunct="1">
              <a:lnSpc>
                <a:spcPct val="100000"/>
              </a:lnSpc>
              <a:spcBef>
                <a:spcPts val="0"/>
              </a:spcBef>
              <a:spcAft>
                <a:spcPts val="600"/>
              </a:spcAft>
              <a:buClr>
                <a:srgbClr val="134367"/>
              </a:buClr>
              <a:buSzTx/>
              <a:buFont typeface="Wingdings" panose="05000000000000000000" pitchFamily="2" charset="2"/>
              <a:buChar char="ü"/>
              <a:tabLst/>
              <a:defRPr/>
            </a:pPr>
            <a:r>
              <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The same member log in and resources </a:t>
            </a:r>
            <a:r>
              <a:rPr lang="en-US"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as SilverSneakers.com</a:t>
            </a:r>
          </a:p>
          <a:p>
            <a:pPr marL="350838" marR="0" lvl="0" indent="-342900" defTabSz="457154" eaLnBrk="1" fontAlgn="auto" latinLnBrk="0" hangingPunct="1">
              <a:lnSpc>
                <a:spcPct val="100000"/>
              </a:lnSpc>
              <a:spcBef>
                <a:spcPts val="0"/>
              </a:spcBef>
              <a:spcAft>
                <a:spcPts val="600"/>
              </a:spcAft>
              <a:buClr>
                <a:srgbClr val="134367"/>
              </a:buClr>
              <a:buSzTx/>
              <a:buFont typeface="Wingdings" panose="05000000000000000000" pitchFamily="2" charset="2"/>
              <a:buChar char="ü"/>
              <a:tabLst/>
              <a:defRPr/>
            </a:pPr>
            <a:r>
              <a:rPr lang="en-US" sz="20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PLUS! </a:t>
            </a:r>
            <a:r>
              <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View workouts on your smart TV:                 </a:t>
            </a:r>
          </a:p>
          <a:p>
            <a:pPr marL="808027" lvl="1" indent="-342900" defTabSz="457154">
              <a:spcAft>
                <a:spcPts val="600"/>
              </a:spcAft>
              <a:buClr>
                <a:srgbClr val="134367"/>
              </a:buClr>
              <a:buFont typeface="Arial" panose="020B0604020202020204" pitchFamily="34" charset="0"/>
              <a:buChar char="•"/>
              <a:defRPr/>
            </a:pP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Cast any </a:t>
            </a: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LIVE</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 online class from your mobile device to your smart TV by selecting </a:t>
            </a: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My Profile &gt; Help and Tutorials</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 Follow the link for instructions specific to your mobile device.</a:t>
            </a:r>
          </a:p>
          <a:p>
            <a:pPr marL="808027" lvl="1" indent="-342900" defTabSz="457154">
              <a:spcAft>
                <a:spcPts val="600"/>
              </a:spcAft>
              <a:buClr>
                <a:srgbClr val="134367"/>
              </a:buClr>
              <a:buFont typeface="Arial" panose="020B0604020202020204" pitchFamily="34" charset="0"/>
              <a:buChar char="•"/>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On-Demand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classes include a </a:t>
            </a: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“Chromecast” or “Airplay” option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to cast videos from your device to </a:t>
            </a:r>
            <a:b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 smart TV screen. </a:t>
            </a:r>
          </a:p>
        </p:txBody>
      </p:sp>
      <p:pic>
        <p:nvPicPr>
          <p:cNvPr id="1026" name="Picture 2">
            <a:extLst>
              <a:ext uri="{FF2B5EF4-FFF2-40B4-BE49-F238E27FC236}">
                <a16:creationId xmlns:a16="http://schemas.microsoft.com/office/drawing/2014/main" id="{C9287C94-F37C-ADC2-4612-5D6575F16E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8883" y="1506638"/>
            <a:ext cx="1867816" cy="3846364"/>
          </a:xfrm>
          <a:prstGeom prst="rect">
            <a:avLst/>
          </a:prstGeom>
          <a:noFill/>
          <a:ln>
            <a:solidFill>
              <a:srgbClr val="134367"/>
            </a:solidFill>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39E7EE7-9166-EDF4-4E65-F4F8FC143561}"/>
              </a:ext>
            </a:extLst>
          </p:cNvPr>
          <p:cNvSpPr/>
          <p:nvPr/>
        </p:nvSpPr>
        <p:spPr>
          <a:xfrm>
            <a:off x="804294" y="3641674"/>
            <a:ext cx="1872405" cy="267989"/>
          </a:xfrm>
          <a:prstGeom prst="roundRect">
            <a:avLst/>
          </a:prstGeom>
          <a:noFill/>
          <a:ln w="28575">
            <a:solidFill>
              <a:srgbClr val="45C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4406F017-500C-D93E-5EB1-730FF440C7F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05038" y="1491335"/>
            <a:ext cx="1872405" cy="3850213"/>
          </a:xfrm>
          <a:prstGeom prst="rect">
            <a:avLst/>
          </a:prstGeom>
          <a:noFill/>
          <a:ln>
            <a:solidFill>
              <a:srgbClr val="134367"/>
            </a:solid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ED2428D-0555-32C3-366E-32CCF69AE80F}"/>
              </a:ext>
            </a:extLst>
          </p:cNvPr>
          <p:cNvGrpSpPr/>
          <p:nvPr/>
        </p:nvGrpSpPr>
        <p:grpSpPr>
          <a:xfrm>
            <a:off x="3752942" y="2990962"/>
            <a:ext cx="2938681" cy="3868254"/>
            <a:chOff x="6661464" y="-376122"/>
            <a:chExt cx="5141977" cy="6674666"/>
          </a:xfrm>
        </p:grpSpPr>
        <p:pic>
          <p:nvPicPr>
            <p:cNvPr id="15" name="Picture 14">
              <a:extLst>
                <a:ext uri="{FF2B5EF4-FFF2-40B4-BE49-F238E27FC236}">
                  <a16:creationId xmlns:a16="http://schemas.microsoft.com/office/drawing/2014/main" id="{0327EFD9-D3BF-238D-4C7B-BE0D401E20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0" t="-9975" r="-70" b="15573"/>
            <a:stretch>
              <a:fillRect/>
            </a:stretch>
          </p:blipFill>
          <p:spPr>
            <a:xfrm>
              <a:off x="6661464" y="-376122"/>
              <a:ext cx="5141977" cy="6674666"/>
            </a:xfrm>
            <a:prstGeom prst="rect">
              <a:avLst/>
            </a:prstGeom>
          </p:spPr>
        </p:pic>
        <p:pic>
          <p:nvPicPr>
            <p:cNvPr id="16" name="Picture 15">
              <a:extLst>
                <a:ext uri="{FF2B5EF4-FFF2-40B4-BE49-F238E27FC236}">
                  <a16:creationId xmlns:a16="http://schemas.microsoft.com/office/drawing/2014/main" id="{4D3BBBE6-0149-EB8F-6007-722F7E71A5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8381" y="981308"/>
              <a:ext cx="2274850" cy="4125952"/>
            </a:xfrm>
            <a:prstGeom prst="rect">
              <a:avLst/>
            </a:prstGeom>
          </p:spPr>
        </p:pic>
      </p:grpSp>
      <p:sp>
        <p:nvSpPr>
          <p:cNvPr id="4" name="Title 2">
            <a:extLst>
              <a:ext uri="{FF2B5EF4-FFF2-40B4-BE49-F238E27FC236}">
                <a16:creationId xmlns:a16="http://schemas.microsoft.com/office/drawing/2014/main" id="{9129EAB6-119A-E571-67DC-6D81426120CA}"/>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The SilverSneakers GO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experience</a:t>
            </a:r>
          </a:p>
        </p:txBody>
      </p:sp>
      <p:pic>
        <p:nvPicPr>
          <p:cNvPr id="8" name="Picture 7">
            <a:extLst>
              <a:ext uri="{FF2B5EF4-FFF2-40B4-BE49-F238E27FC236}">
                <a16:creationId xmlns:a16="http://schemas.microsoft.com/office/drawing/2014/main" id="{94A9C6DE-8CD7-F998-7134-C39A04D03F59}"/>
              </a:ext>
            </a:extLst>
          </p:cNvPr>
          <p:cNvPicPr>
            <a:picLocks noChangeAspect="1"/>
          </p:cNvPicPr>
          <p:nvPr/>
        </p:nvPicPr>
        <p:blipFill>
          <a:blip r:embed="rId7">
            <a:alphaModFix amt="20000"/>
          </a:blip>
          <a:srcRect l="46870" t="69339" r="23837" b="1754"/>
          <a:stretch>
            <a:fillRect/>
          </a:stretch>
        </p:blipFill>
        <p:spPr>
          <a:xfrm rot="5400000">
            <a:off x="7570645" y="2286266"/>
            <a:ext cx="6945566" cy="2349636"/>
          </a:xfrm>
          <a:prstGeom prst="rect">
            <a:avLst/>
          </a:prstGeom>
        </p:spPr>
      </p:pic>
      <p:pic>
        <p:nvPicPr>
          <p:cNvPr id="3" name="Picture 2" descr="A blue logo on a black background&#10;&#10;AI-generated content may be incorrect.">
            <a:extLst>
              <a:ext uri="{FF2B5EF4-FFF2-40B4-BE49-F238E27FC236}">
                <a16:creationId xmlns:a16="http://schemas.microsoft.com/office/drawing/2014/main" id="{564CBB3B-4E9A-3C05-2AF4-9A0F1A8410E0}"/>
              </a:ext>
            </a:extLst>
          </p:cNvPr>
          <p:cNvPicPr>
            <a:picLocks noChangeAspect="1"/>
          </p:cNvPicPr>
          <p:nvPr/>
        </p:nvPicPr>
        <p:blipFill>
          <a:blip r:embed="rId8"/>
          <a:stretch>
            <a:fillRect/>
          </a:stretch>
        </p:blipFill>
        <p:spPr>
          <a:xfrm>
            <a:off x="10721006" y="5826854"/>
            <a:ext cx="1587956" cy="1190967"/>
          </a:xfrm>
          <a:prstGeom prst="rect">
            <a:avLst/>
          </a:prstGeom>
        </p:spPr>
      </p:pic>
    </p:spTree>
    <p:extLst>
      <p:ext uri="{BB962C8B-B14F-4D97-AF65-F5344CB8AC3E}">
        <p14:creationId xmlns:p14="http://schemas.microsoft.com/office/powerpoint/2010/main" val="1062031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635B-CF0F-A5E6-7CC4-8A369AB5B77A}"/>
            </a:ext>
          </a:extLst>
        </p:cNvPr>
        <p:cNvGrpSpPr/>
        <p:nvPr/>
      </p:nvGrpSpPr>
      <p:grpSpPr>
        <a:xfrm>
          <a:off x="0" y="0"/>
          <a:ext cx="0" cy="0"/>
          <a:chOff x="0" y="0"/>
          <a:chExt cx="0" cy="0"/>
        </a:xfrm>
      </p:grpSpPr>
      <p:pic>
        <p:nvPicPr>
          <p:cNvPr id="15" name="Picture 14" descr="A person and person exercising with elastic bands&#10;&#10;AI-generated content may be incorrect.">
            <a:extLst>
              <a:ext uri="{FF2B5EF4-FFF2-40B4-BE49-F238E27FC236}">
                <a16:creationId xmlns:a16="http://schemas.microsoft.com/office/drawing/2014/main" id="{6C606AD1-8213-D83D-3124-5B49407B5E40}"/>
              </a:ext>
            </a:extLst>
          </p:cNvPr>
          <p:cNvPicPr>
            <a:picLocks noChangeAspect="1"/>
          </p:cNvPicPr>
          <p:nvPr/>
        </p:nvPicPr>
        <p:blipFill>
          <a:blip r:embed="rId3"/>
          <a:srcRect l="8853" t="12640" r="3836" b="48"/>
          <a:stretch>
            <a:fillRect/>
          </a:stretch>
        </p:blipFill>
        <p:spPr>
          <a:xfrm flipH="1">
            <a:off x="2285041" y="3583982"/>
            <a:ext cx="2730214" cy="1818780"/>
          </a:xfrm>
          <a:prstGeom prst="rect">
            <a:avLst/>
          </a:prstGeom>
        </p:spPr>
      </p:pic>
      <p:pic>
        <p:nvPicPr>
          <p:cNvPr id="11" name="Picture 10" descr="A group of people exercising&#10;&#10;AI-generated content may be incorrect.">
            <a:extLst>
              <a:ext uri="{FF2B5EF4-FFF2-40B4-BE49-F238E27FC236}">
                <a16:creationId xmlns:a16="http://schemas.microsoft.com/office/drawing/2014/main" id="{762D817A-6CF8-BF27-8FA5-BC8A7265BCDE}"/>
              </a:ext>
            </a:extLst>
          </p:cNvPr>
          <p:cNvPicPr>
            <a:picLocks noChangeAspect="1"/>
          </p:cNvPicPr>
          <p:nvPr/>
        </p:nvPicPr>
        <p:blipFill>
          <a:blip r:embed="rId4"/>
          <a:srcRect l="2662" t="5118" r="10410" b="5390"/>
          <a:stretch>
            <a:fillRect/>
          </a:stretch>
        </p:blipFill>
        <p:spPr>
          <a:xfrm>
            <a:off x="2289217" y="1325568"/>
            <a:ext cx="2657661" cy="1824637"/>
          </a:xfrm>
          <a:prstGeom prst="rect">
            <a:avLst/>
          </a:prstGeom>
        </p:spPr>
      </p:pic>
      <p:sp>
        <p:nvSpPr>
          <p:cNvPr id="26" name="TextBox 25">
            <a:extLst>
              <a:ext uri="{FF2B5EF4-FFF2-40B4-BE49-F238E27FC236}">
                <a16:creationId xmlns:a16="http://schemas.microsoft.com/office/drawing/2014/main" id="{7962FC6C-7E2C-3567-D441-8E7E765DE0AD}"/>
              </a:ext>
            </a:extLst>
          </p:cNvPr>
          <p:cNvSpPr txBox="1"/>
          <p:nvPr/>
        </p:nvSpPr>
        <p:spPr>
          <a:xfrm>
            <a:off x="0" y="5992303"/>
            <a:ext cx="12191999" cy="881739"/>
          </a:xfrm>
          <a:prstGeom prst="rect">
            <a:avLst/>
          </a:prstGeom>
          <a:solidFill>
            <a:srgbClr val="EFEFEF"/>
          </a:solidFill>
          <a:ln w="19050">
            <a:noFill/>
          </a:ln>
        </p:spPr>
        <p:txBody>
          <a:bodyPr wrap="square" anchor="ctr" anchorCtr="0">
            <a:noAutofit/>
          </a:bodyPr>
          <a:lstStyle/>
          <a:p>
            <a:pPr marL="168275" defTabSz="609539">
              <a:spcAft>
                <a:spcPts val="600"/>
              </a:spcAft>
              <a:defRPr/>
            </a:pPr>
            <a:endPar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BF60D47A-5F40-455B-66CA-54A067DD258E}"/>
              </a:ext>
            </a:extLst>
          </p:cNvPr>
          <p:cNvSpPr txBox="1"/>
          <p:nvPr/>
        </p:nvSpPr>
        <p:spPr>
          <a:xfrm>
            <a:off x="5172151" y="1985191"/>
            <a:ext cx="4720547" cy="1246495"/>
          </a:xfrm>
          <a:prstGeom prst="rect">
            <a:avLst/>
          </a:prstGeom>
          <a:noFill/>
        </p:spPr>
        <p:txBody>
          <a:bodyPr wrap="square" rtlCol="0">
            <a:spAutoFit/>
          </a:bodyPr>
          <a:lstStyle/>
          <a:p>
            <a:pPr marL="342900" marR="0" lvl="0" indent="-342900" algn="l" defTabSz="1219170" rtl="0" eaLnBrk="1" fontAlgn="auto" latinLnBrk="0" hangingPunct="1">
              <a:lnSpc>
                <a:spcPct val="100000"/>
              </a:lnSpc>
              <a:spcBef>
                <a:spcPts val="0"/>
              </a:spcBef>
              <a:spcAft>
                <a:spcPts val="600"/>
              </a:spcAft>
              <a:buClr>
                <a:srgbClr val="134367"/>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Find a participating location </a:t>
            </a:r>
            <a: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near you</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 and have your </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Member ID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number ready</a:t>
            </a:r>
          </a:p>
          <a:p>
            <a:pPr marL="342900" marR="0" lvl="0" indent="-342900" algn="l" defTabSz="1219170" rtl="0" eaLnBrk="1" fontAlgn="auto" latinLnBrk="0" hangingPunct="1">
              <a:lnSpc>
                <a:spcPct val="100000"/>
              </a:lnSpc>
              <a:spcBef>
                <a:spcPts val="0"/>
              </a:spcBef>
              <a:spcAft>
                <a:spcPts val="600"/>
              </a:spcAft>
              <a:buClr>
                <a:srgbClr val="134367"/>
              </a:buClr>
              <a:buSzTx/>
              <a:buFont typeface="Arial" panose="020B0604020202020204" pitchFamily="34" charset="0"/>
              <a:buChar char="•"/>
              <a:tabLst/>
              <a:defRPr/>
            </a:pPr>
            <a: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Plan what you are going to wear and what to </a:t>
            </a:r>
            <a:b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bring with you</a:t>
            </a:r>
          </a:p>
          <a:p>
            <a:pPr marL="0" marR="0" lvl="0" indent="0" algn="l" defTabSz="1219170" rtl="0" eaLnBrk="1" fontAlgn="auto" latinLnBrk="0" hangingPunct="1">
              <a:lnSpc>
                <a:spcPct val="100000"/>
              </a:lnSpc>
              <a:spcBef>
                <a:spcPts val="0"/>
              </a:spcBef>
              <a:spcAft>
                <a:spcPts val="600"/>
              </a:spcAft>
              <a:buClrTx/>
              <a:buSzTx/>
              <a:buFontTx/>
              <a:buNone/>
              <a:tabLst/>
              <a:defRPr/>
            </a:pPr>
            <a:endParaRPr lang="en-US" sz="900" dirty="0">
              <a:solidFill>
                <a:srgbClr val="13436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B89337D6-B3F8-095E-799F-3A43BE826E76}"/>
              </a:ext>
            </a:extLst>
          </p:cNvPr>
          <p:cNvSpPr txBox="1"/>
          <p:nvPr/>
        </p:nvSpPr>
        <p:spPr>
          <a:xfrm>
            <a:off x="1707556" y="6217590"/>
            <a:ext cx="4664804" cy="400110"/>
          </a:xfrm>
          <a:prstGeom prst="rect">
            <a:avLst/>
          </a:prstGeom>
          <a:noFill/>
          <a:ln>
            <a:noFill/>
          </a:ln>
        </p:spPr>
        <p:txBody>
          <a:bodyPr wrap="square" rtlCol="0">
            <a:spAutoFit/>
          </a:bodyPr>
          <a:lstStyle/>
          <a:p>
            <a:pPr marL="0" marR="0" lvl="0" indent="0" defTabSz="685783" eaLnBrk="1" fontAlgn="auto" latinLnBrk="0" hangingPunct="1">
              <a:lnSpc>
                <a:spcPct val="100000"/>
              </a:lnSpc>
              <a:spcBef>
                <a:spcPts val="0"/>
              </a:spcBef>
              <a:spcAft>
                <a:spcPts val="0"/>
              </a:spcAft>
              <a:buClrTx/>
              <a:buSzTx/>
              <a:buFontTx/>
              <a:buNone/>
              <a:tabLst/>
              <a:defRPr/>
            </a:pPr>
            <a:r>
              <a:rPr kumimoji="0" lang="en-US" sz="2000" b="1" u="none" strike="noStrike" kern="0" cap="none" normalizeH="0" noProof="0" dirty="0">
                <a:ln>
                  <a:noFill/>
                </a:ln>
                <a:solidFill>
                  <a:srgbClr val="134367"/>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SilverSneakers.com/LIVE</a:t>
            </a:r>
          </a:p>
        </p:txBody>
      </p:sp>
      <p:pic>
        <p:nvPicPr>
          <p:cNvPr id="6" name="Picture 5" descr="A qr code with a few black squares&#10;&#10;Description automatically generated">
            <a:extLst>
              <a:ext uri="{FF2B5EF4-FFF2-40B4-BE49-F238E27FC236}">
                <a16:creationId xmlns:a16="http://schemas.microsoft.com/office/drawing/2014/main" id="{ABBF4637-9FE0-2A07-65F5-B3C72CB7C570}"/>
              </a:ext>
            </a:extLst>
          </p:cNvPr>
          <p:cNvPicPr>
            <a:picLocks noChangeAspect="1"/>
          </p:cNvPicPr>
          <p:nvPr/>
        </p:nvPicPr>
        <p:blipFill>
          <a:blip r:embed="rId5"/>
          <a:stretch>
            <a:fillRect/>
          </a:stretch>
        </p:blipFill>
        <p:spPr>
          <a:xfrm>
            <a:off x="273421" y="5341405"/>
            <a:ext cx="1286112" cy="1286112"/>
          </a:xfrm>
          <a:prstGeom prst="rect">
            <a:avLst/>
          </a:prstGeom>
        </p:spPr>
      </p:pic>
      <p:sp>
        <p:nvSpPr>
          <p:cNvPr id="4" name="Title 2">
            <a:extLst>
              <a:ext uri="{FF2B5EF4-FFF2-40B4-BE49-F238E27FC236}">
                <a16:creationId xmlns:a16="http://schemas.microsoft.com/office/drawing/2014/main" id="{9FA218EB-DA9A-4620-B6EF-F0EB95EFC1F5}"/>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Let’s get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started</a:t>
            </a:r>
          </a:p>
        </p:txBody>
      </p:sp>
      <p:sp>
        <p:nvSpPr>
          <p:cNvPr id="13" name="TextBox 12">
            <a:extLst>
              <a:ext uri="{FF2B5EF4-FFF2-40B4-BE49-F238E27FC236}">
                <a16:creationId xmlns:a16="http://schemas.microsoft.com/office/drawing/2014/main" id="{3524330C-E174-3EEB-BA52-AE8A3C75C922}"/>
              </a:ext>
            </a:extLst>
          </p:cNvPr>
          <p:cNvSpPr txBox="1"/>
          <p:nvPr/>
        </p:nvSpPr>
        <p:spPr>
          <a:xfrm>
            <a:off x="5172151" y="4233569"/>
            <a:ext cx="4881185" cy="1031051"/>
          </a:xfrm>
          <a:prstGeom prst="rect">
            <a:avLst/>
          </a:prstGeom>
          <a:noFill/>
        </p:spPr>
        <p:txBody>
          <a:bodyPr wrap="square">
            <a:spAutoFit/>
          </a:bodyPr>
          <a:lstStyle/>
          <a:p>
            <a:pPr marL="342900" marR="0" lvl="0" indent="-342900" algn="l" defTabSz="1219170" rtl="0" eaLnBrk="1" fontAlgn="auto" latinLnBrk="0" hangingPunct="1">
              <a:lnSpc>
                <a:spcPct val="100000"/>
              </a:lnSpc>
              <a:spcBef>
                <a:spcPts val="0"/>
              </a:spcBef>
              <a:spcAft>
                <a:spcPts val="600"/>
              </a:spcAft>
              <a:buClr>
                <a:srgbClr val="134367"/>
              </a:buClr>
              <a:buSzTx/>
              <a:buFont typeface="Arial" panose="020B0604020202020204" pitchFamily="34" charset="0"/>
              <a:buChar char="•"/>
              <a:tabLst/>
              <a:defRPr/>
            </a:pPr>
            <a: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Browse the </a:t>
            </a:r>
            <a:r>
              <a:rPr kumimoji="0" lang="en-US" sz="1400" b="1"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SilverSneaker</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s LIVE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schedule and </a:t>
            </a:r>
            <a:b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RSVP for a class (or two!) </a:t>
            </a:r>
          </a:p>
          <a:p>
            <a:pPr marL="342900" marR="0" lvl="0" indent="-342900" algn="l" defTabSz="1219170" rtl="0" eaLnBrk="1" fontAlgn="auto" latinLnBrk="0" hangingPunct="1">
              <a:lnSpc>
                <a:spcPct val="100000"/>
              </a:lnSpc>
              <a:spcBef>
                <a:spcPts val="0"/>
              </a:spcBef>
              <a:spcAft>
                <a:spcPts val="600"/>
              </a:spcAft>
              <a:buClr>
                <a:srgbClr val="134367"/>
              </a:buClr>
              <a:buSzTx/>
              <a:buFont typeface="Arial" panose="020B0604020202020204" pitchFamily="34" charset="0"/>
              <a:buChar char="•"/>
              <a:tabLst/>
              <a:defRPr/>
            </a:pPr>
            <a: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Explore </a:t>
            </a:r>
            <a:r>
              <a:rPr kumimoji="0" lang="en-US" sz="1400" b="1"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SilverSneakers O</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n-Demand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videos and find your favorites</a:t>
            </a:r>
          </a:p>
        </p:txBody>
      </p:sp>
      <p:sp>
        <p:nvSpPr>
          <p:cNvPr id="18" name="TextBox 17">
            <a:extLst>
              <a:ext uri="{FF2B5EF4-FFF2-40B4-BE49-F238E27FC236}">
                <a16:creationId xmlns:a16="http://schemas.microsoft.com/office/drawing/2014/main" id="{23B638B0-54AC-5CF1-5713-32029C70DF3A}"/>
              </a:ext>
            </a:extLst>
          </p:cNvPr>
          <p:cNvSpPr txBox="1"/>
          <p:nvPr/>
        </p:nvSpPr>
        <p:spPr>
          <a:xfrm>
            <a:off x="5172151" y="1467669"/>
            <a:ext cx="4370544" cy="461665"/>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100000"/>
              </a:lnSpc>
              <a:spcBef>
                <a:spcPts val="0"/>
              </a:spcBef>
              <a:spcAft>
                <a:spcPts val="600"/>
              </a:spcAft>
              <a:buClrTx/>
              <a:buSzTx/>
              <a:buFontTx/>
              <a:buNone/>
              <a:tabLst/>
              <a:defRPr/>
            </a:pPr>
            <a:r>
              <a:rPr lang="en-US" sz="2400" b="1" dirty="0">
                <a:solidFill>
                  <a:srgbClr val="134367"/>
                </a:solidFill>
                <a:latin typeface="Open Sans"/>
                <a:ea typeface="Open Sans"/>
                <a:cs typeface="Open Sans"/>
              </a:rPr>
              <a:t>Hitting the </a:t>
            </a:r>
            <a:r>
              <a:rPr lang="en-US" sz="2400" b="1" dirty="0">
                <a:solidFill>
                  <a:srgbClr val="45C2C5"/>
                </a:solidFill>
                <a:latin typeface="Open Sans"/>
                <a:ea typeface="Open Sans"/>
                <a:cs typeface="Open Sans"/>
              </a:rPr>
              <a:t>gym? </a:t>
            </a:r>
          </a:p>
        </p:txBody>
      </p:sp>
      <p:sp>
        <p:nvSpPr>
          <p:cNvPr id="21" name="Rectangle 20">
            <a:extLst>
              <a:ext uri="{FF2B5EF4-FFF2-40B4-BE49-F238E27FC236}">
                <a16:creationId xmlns:a16="http://schemas.microsoft.com/office/drawing/2014/main" id="{D2BA4C4A-F4EE-1A67-DB4E-FA534E2F8283}"/>
              </a:ext>
            </a:extLst>
          </p:cNvPr>
          <p:cNvSpPr/>
          <p:nvPr/>
        </p:nvSpPr>
        <p:spPr>
          <a:xfrm>
            <a:off x="2285043" y="3583982"/>
            <a:ext cx="7814276" cy="1818780"/>
          </a:xfrm>
          <a:prstGeom prst="rect">
            <a:avLst/>
          </a:prstGeom>
          <a:noFill/>
          <a:ln w="19050">
            <a:solidFill>
              <a:srgbClr val="45C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blue logo on a black background&#10;&#10;AI-generated content may be incorrect.">
            <a:extLst>
              <a:ext uri="{FF2B5EF4-FFF2-40B4-BE49-F238E27FC236}">
                <a16:creationId xmlns:a16="http://schemas.microsoft.com/office/drawing/2014/main" id="{E3DE6246-F0CA-6991-0CCB-48B16F288E75}"/>
              </a:ext>
            </a:extLst>
          </p:cNvPr>
          <p:cNvPicPr>
            <a:picLocks noChangeAspect="1"/>
          </p:cNvPicPr>
          <p:nvPr/>
        </p:nvPicPr>
        <p:blipFill>
          <a:blip r:embed="rId6"/>
          <a:stretch>
            <a:fillRect/>
          </a:stretch>
        </p:blipFill>
        <p:spPr>
          <a:xfrm>
            <a:off x="10721006" y="5826854"/>
            <a:ext cx="1587956" cy="1190967"/>
          </a:xfrm>
          <a:prstGeom prst="rect">
            <a:avLst/>
          </a:prstGeom>
        </p:spPr>
      </p:pic>
      <p:sp>
        <p:nvSpPr>
          <p:cNvPr id="22" name="TextBox 21">
            <a:extLst>
              <a:ext uri="{FF2B5EF4-FFF2-40B4-BE49-F238E27FC236}">
                <a16:creationId xmlns:a16="http://schemas.microsoft.com/office/drawing/2014/main" id="{C235ECCC-A656-B1F9-A519-E562F192B892}"/>
              </a:ext>
            </a:extLst>
          </p:cNvPr>
          <p:cNvSpPr txBox="1"/>
          <p:nvPr/>
        </p:nvSpPr>
        <p:spPr>
          <a:xfrm>
            <a:off x="5172151" y="3722137"/>
            <a:ext cx="3786244" cy="461665"/>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100000"/>
              </a:lnSpc>
              <a:spcBef>
                <a:spcPts val="0"/>
              </a:spcBef>
              <a:spcAft>
                <a:spcPts val="600"/>
              </a:spcAft>
              <a:buClrTx/>
              <a:buSzTx/>
              <a:buFontTx/>
              <a:buNone/>
              <a:tabLst/>
              <a:defRPr/>
            </a:pPr>
            <a:r>
              <a:rPr lang="en-US" sz="2400" b="1" dirty="0">
                <a:solidFill>
                  <a:srgbClr val="134367"/>
                </a:solidFill>
                <a:latin typeface="Open Sans"/>
                <a:ea typeface="Open Sans"/>
                <a:cs typeface="Open Sans"/>
              </a:rPr>
              <a:t>Staying </a:t>
            </a:r>
            <a:r>
              <a:rPr lang="en-US" sz="2400" b="1" dirty="0">
                <a:solidFill>
                  <a:srgbClr val="45C2C5"/>
                </a:solidFill>
                <a:latin typeface="Open Sans"/>
                <a:ea typeface="Open Sans"/>
                <a:cs typeface="Open Sans"/>
              </a:rPr>
              <a:t>home?</a:t>
            </a:r>
          </a:p>
        </p:txBody>
      </p:sp>
      <p:sp>
        <p:nvSpPr>
          <p:cNvPr id="8" name="Rectangle 7">
            <a:extLst>
              <a:ext uri="{FF2B5EF4-FFF2-40B4-BE49-F238E27FC236}">
                <a16:creationId xmlns:a16="http://schemas.microsoft.com/office/drawing/2014/main" id="{2E1EFC7F-4DD4-B288-095E-F8DDD81A6E56}"/>
              </a:ext>
            </a:extLst>
          </p:cNvPr>
          <p:cNvSpPr/>
          <p:nvPr/>
        </p:nvSpPr>
        <p:spPr>
          <a:xfrm>
            <a:off x="2285042" y="1325568"/>
            <a:ext cx="7814277" cy="1818780"/>
          </a:xfrm>
          <a:prstGeom prst="rect">
            <a:avLst/>
          </a:prstGeom>
          <a:noFill/>
          <a:ln w="19050">
            <a:solidFill>
              <a:srgbClr val="45C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8712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718DB-C371-DD2F-99D5-D57A93519B71}"/>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72F96E7E-FDFA-9191-51A8-F3F43FB6E6B5}"/>
              </a:ext>
            </a:extLst>
          </p:cNvPr>
          <p:cNvPicPr>
            <a:picLocks noChangeAspect="1"/>
          </p:cNvPicPr>
          <p:nvPr/>
        </p:nvPicPr>
        <p:blipFill>
          <a:blip r:embed="rId3">
            <a:alphaModFix amt="20000"/>
          </a:blip>
          <a:srcRect l="46870" t="69339" r="23837" b="1754"/>
          <a:stretch>
            <a:fillRect/>
          </a:stretch>
        </p:blipFill>
        <p:spPr>
          <a:xfrm rot="5400000">
            <a:off x="7570645" y="2286266"/>
            <a:ext cx="6945566" cy="2349636"/>
          </a:xfrm>
          <a:prstGeom prst="rect">
            <a:avLst/>
          </a:prstGeom>
        </p:spPr>
      </p:pic>
      <p:sp>
        <p:nvSpPr>
          <p:cNvPr id="2" name="Rectangle 1">
            <a:extLst>
              <a:ext uri="{FF2B5EF4-FFF2-40B4-BE49-F238E27FC236}">
                <a16:creationId xmlns:a16="http://schemas.microsoft.com/office/drawing/2014/main" id="{FAF4CD26-FDCA-A3EF-4906-D39BD5337342}"/>
              </a:ext>
            </a:extLst>
          </p:cNvPr>
          <p:cNvSpPr/>
          <p:nvPr/>
        </p:nvSpPr>
        <p:spPr>
          <a:xfrm>
            <a:off x="405714" y="5128054"/>
            <a:ext cx="11380573" cy="143338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2D5C6B2-08E8-F2DE-BB98-38074AE663BC}"/>
              </a:ext>
            </a:extLst>
          </p:cNvPr>
          <p:cNvSpPr txBox="1"/>
          <p:nvPr/>
        </p:nvSpPr>
        <p:spPr>
          <a:xfrm>
            <a:off x="702032" y="5782246"/>
            <a:ext cx="6442598" cy="646331"/>
          </a:xfrm>
          <a:prstGeom prst="rect">
            <a:avLst/>
          </a:prstGeom>
          <a:noFill/>
        </p:spPr>
        <p:txBody>
          <a:bodyPr wrap="none" rtlCol="0">
            <a:spAutoFit/>
          </a:bodyPr>
          <a:lstStyle/>
          <a:p>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Call us:  1-888-423-4632</a:t>
            </a:r>
            <a:r>
              <a:rPr lang="en-US" dirty="0">
                <a:solidFill>
                  <a:srgbClr val="134367"/>
                </a:solidFill>
                <a:latin typeface="Open Sans" panose="020B0606030504020204" pitchFamily="34" charset="0"/>
                <a:ea typeface="Open Sans" panose="020B0606030504020204" pitchFamily="34" charset="0"/>
                <a:cs typeface="Open Sans" panose="020B0606030504020204" pitchFamily="34" charset="0"/>
              </a:rPr>
              <a:t>  TTY 711, Español 1-888-617-6392</a:t>
            </a:r>
          </a:p>
          <a:p>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Email us:  </a:t>
            </a:r>
            <a:r>
              <a:rPr lang="en-US" dirty="0">
                <a:solidFill>
                  <a:srgbClr val="134367"/>
                </a:solidFill>
                <a:latin typeface="Open Sans" panose="020B0606030504020204" pitchFamily="34" charset="0"/>
                <a:ea typeface="Open Sans" panose="020B0606030504020204" pitchFamily="34" charset="0"/>
                <a:cs typeface="Open Sans" panose="020B0606030504020204" pitchFamily="34" charset="0"/>
              </a:rPr>
              <a:t>memberorientation@tivityhealth.com </a:t>
            </a:r>
          </a:p>
        </p:txBody>
      </p:sp>
      <p:sp>
        <p:nvSpPr>
          <p:cNvPr id="4" name="Title 2">
            <a:extLst>
              <a:ext uri="{FF2B5EF4-FFF2-40B4-BE49-F238E27FC236}">
                <a16:creationId xmlns:a16="http://schemas.microsoft.com/office/drawing/2014/main" id="{DAEC1D8B-E6C6-1861-AE27-BB0460553A90}"/>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Get connected. Stay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connected.</a:t>
            </a:r>
          </a:p>
        </p:txBody>
      </p:sp>
      <p:pic>
        <p:nvPicPr>
          <p:cNvPr id="7" name="Picture 6">
            <a:extLst>
              <a:ext uri="{FF2B5EF4-FFF2-40B4-BE49-F238E27FC236}">
                <a16:creationId xmlns:a16="http://schemas.microsoft.com/office/drawing/2014/main" id="{20E801F7-9570-F73E-B1DC-69B6C8A6832E}"/>
              </a:ext>
            </a:extLst>
          </p:cNvPr>
          <p:cNvPicPr>
            <a:picLocks noChangeAspect="1"/>
          </p:cNvPicPr>
          <p:nvPr/>
        </p:nvPicPr>
        <p:blipFill>
          <a:blip r:embed="rId4"/>
          <a:stretch>
            <a:fillRect/>
          </a:stretch>
        </p:blipFill>
        <p:spPr>
          <a:xfrm>
            <a:off x="8774410" y="4058719"/>
            <a:ext cx="369333" cy="369333"/>
          </a:xfrm>
          <a:prstGeom prst="rect">
            <a:avLst/>
          </a:prstGeom>
        </p:spPr>
      </p:pic>
      <p:sp>
        <p:nvSpPr>
          <p:cNvPr id="9" name="TextBox 8">
            <a:extLst>
              <a:ext uri="{FF2B5EF4-FFF2-40B4-BE49-F238E27FC236}">
                <a16:creationId xmlns:a16="http://schemas.microsoft.com/office/drawing/2014/main" id="{ED21FDB8-04A9-65C7-93B0-71E7C608EE4B}"/>
              </a:ext>
            </a:extLst>
          </p:cNvPr>
          <p:cNvSpPr txBox="1"/>
          <p:nvPr/>
        </p:nvSpPr>
        <p:spPr>
          <a:xfrm>
            <a:off x="702032" y="5298933"/>
            <a:ext cx="6037037" cy="461665"/>
          </a:xfrm>
          <a:prstGeom prst="rect">
            <a:avLst/>
          </a:prstGeom>
          <a:noFill/>
        </p:spPr>
        <p:txBody>
          <a:bodyPr wrap="none" rtlCol="0">
            <a:spAutoFit/>
          </a:bodyPr>
          <a:lstStyle/>
          <a:p>
            <a:r>
              <a:rPr lang="en-US" sz="2400" b="1" dirty="0">
                <a:solidFill>
                  <a:srgbClr val="134367"/>
                </a:solidFill>
                <a:latin typeface="Open Sans Extrabold" panose="020B0606030504020204" pitchFamily="34" charset="0"/>
                <a:ea typeface="Open Sans Extrabold" panose="020B0606030504020204" pitchFamily="34" charset="0"/>
                <a:cs typeface="Open Sans Extrabold" panose="020B0606030504020204" pitchFamily="34" charset="0"/>
              </a:rPr>
              <a:t>Have questions? We’re ready to help.</a:t>
            </a:r>
          </a:p>
        </p:txBody>
      </p:sp>
      <p:pic>
        <p:nvPicPr>
          <p:cNvPr id="10" name="Picture 9" descr="A logo with a black background&#10;&#10;AI-generated content may be incorrect.">
            <a:extLst>
              <a:ext uri="{FF2B5EF4-FFF2-40B4-BE49-F238E27FC236}">
                <a16:creationId xmlns:a16="http://schemas.microsoft.com/office/drawing/2014/main" id="{90E6FFE9-3499-B916-5254-35F5A336A9E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t="-1" b="30925"/>
          <a:stretch>
            <a:fillRect/>
          </a:stretch>
        </p:blipFill>
        <p:spPr>
          <a:xfrm>
            <a:off x="10086617" y="5412317"/>
            <a:ext cx="1469816" cy="739857"/>
          </a:xfrm>
          <a:prstGeom prst="rect">
            <a:avLst/>
          </a:prstGeom>
        </p:spPr>
      </p:pic>
      <p:sp>
        <p:nvSpPr>
          <p:cNvPr id="13" name="TextBox 12">
            <a:extLst>
              <a:ext uri="{FF2B5EF4-FFF2-40B4-BE49-F238E27FC236}">
                <a16:creationId xmlns:a16="http://schemas.microsoft.com/office/drawing/2014/main" id="{F08AD6EA-1E14-7272-D263-7ED514DC5B90}"/>
              </a:ext>
            </a:extLst>
          </p:cNvPr>
          <p:cNvSpPr txBox="1"/>
          <p:nvPr/>
        </p:nvSpPr>
        <p:spPr>
          <a:xfrm>
            <a:off x="848478" y="2092028"/>
            <a:ext cx="2827766" cy="1200329"/>
          </a:xfrm>
          <a:prstGeom prst="rect">
            <a:avLst/>
          </a:prstGeom>
          <a:noFill/>
        </p:spPr>
        <p:txBody>
          <a:bodyPr wrap="square">
            <a:spAutoFit/>
          </a:bodyPr>
          <a:lstStyle/>
          <a:p>
            <a:pPr algn="ctr"/>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Use your SilverSneakers.com Member Account Dashboard</a:t>
            </a:r>
          </a:p>
        </p:txBody>
      </p:sp>
      <p:sp>
        <p:nvSpPr>
          <p:cNvPr id="18" name="TextBox 17">
            <a:extLst>
              <a:ext uri="{FF2B5EF4-FFF2-40B4-BE49-F238E27FC236}">
                <a16:creationId xmlns:a16="http://schemas.microsoft.com/office/drawing/2014/main" id="{DF294D42-F844-A15C-C606-4C99B4DCB98D}"/>
              </a:ext>
            </a:extLst>
          </p:cNvPr>
          <p:cNvSpPr txBox="1"/>
          <p:nvPr/>
        </p:nvSpPr>
        <p:spPr>
          <a:xfrm>
            <a:off x="4906523" y="2153496"/>
            <a:ext cx="2378954" cy="923330"/>
          </a:xfrm>
          <a:prstGeom prst="rect">
            <a:avLst/>
          </a:prstGeom>
          <a:noFill/>
        </p:spPr>
        <p:txBody>
          <a:bodyPr wrap="square">
            <a:spAutoFit/>
          </a:bodyPr>
          <a:lstStyle/>
          <a:p>
            <a:pPr algn="ctr"/>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Make sure you receive our Weekly Newsletter</a:t>
            </a:r>
          </a:p>
        </p:txBody>
      </p:sp>
      <p:sp>
        <p:nvSpPr>
          <p:cNvPr id="20" name="TextBox 19">
            <a:extLst>
              <a:ext uri="{FF2B5EF4-FFF2-40B4-BE49-F238E27FC236}">
                <a16:creationId xmlns:a16="http://schemas.microsoft.com/office/drawing/2014/main" id="{8F906EA2-3F7D-C396-C99B-2B5FE7664B40}"/>
              </a:ext>
            </a:extLst>
          </p:cNvPr>
          <p:cNvSpPr txBox="1"/>
          <p:nvPr/>
        </p:nvSpPr>
        <p:spPr>
          <a:xfrm>
            <a:off x="9161635" y="4099820"/>
            <a:ext cx="1868525" cy="338554"/>
          </a:xfrm>
          <a:prstGeom prst="rect">
            <a:avLst/>
          </a:prstGeom>
          <a:noFill/>
        </p:spPr>
        <p:txBody>
          <a:bodyPr wrap="none" rtlCol="0">
            <a:spAutoFit/>
          </a:bodyPr>
          <a:lstStyle/>
          <a:p>
            <a:r>
              <a:rPr lang="en-US" sz="1600" i="1" dirty="0">
                <a:solidFill>
                  <a:srgbClr val="134367"/>
                </a:solidFill>
                <a:latin typeface="Open Sans" panose="020B0606030504020204" pitchFamily="34" charset="0"/>
                <a:ea typeface="Open Sans" panose="020B0606030504020204" pitchFamily="34" charset="0"/>
                <a:cs typeface="Open Sans" panose="020B0606030504020204" pitchFamily="34" charset="0"/>
              </a:rPr>
              <a:t>/TheSilverSneakers</a:t>
            </a:r>
          </a:p>
        </p:txBody>
      </p:sp>
      <p:sp>
        <p:nvSpPr>
          <p:cNvPr id="15" name="TextBox 14">
            <a:extLst>
              <a:ext uri="{FF2B5EF4-FFF2-40B4-BE49-F238E27FC236}">
                <a16:creationId xmlns:a16="http://schemas.microsoft.com/office/drawing/2014/main" id="{2D6BA467-67BC-0993-DF29-EFC107CF3758}"/>
              </a:ext>
            </a:extLst>
          </p:cNvPr>
          <p:cNvSpPr txBox="1"/>
          <p:nvPr/>
        </p:nvSpPr>
        <p:spPr>
          <a:xfrm>
            <a:off x="8507163" y="2092028"/>
            <a:ext cx="2574039" cy="1200329"/>
          </a:xfrm>
          <a:prstGeom prst="rect">
            <a:avLst/>
          </a:prstGeom>
          <a:solidFill>
            <a:schemeClr val="bg1"/>
          </a:solidFill>
        </p:spPr>
        <p:txBody>
          <a:bodyPr wrap="square">
            <a:spAutoFit/>
          </a:bodyPr>
          <a:lstStyle/>
          <a:p>
            <a:pPr algn="ctr"/>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Join the conversation &amp; </a:t>
            </a:r>
            <a:b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get inspired on </a:t>
            </a:r>
            <a:b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our Social Media</a:t>
            </a:r>
          </a:p>
        </p:txBody>
      </p:sp>
      <p:pic>
        <p:nvPicPr>
          <p:cNvPr id="5" name="Picture 4">
            <a:extLst>
              <a:ext uri="{FF2B5EF4-FFF2-40B4-BE49-F238E27FC236}">
                <a16:creationId xmlns:a16="http://schemas.microsoft.com/office/drawing/2014/main" id="{85D49DAF-3C1C-95A6-4741-FA6CCCE3818E}"/>
              </a:ext>
            </a:extLst>
          </p:cNvPr>
          <p:cNvPicPr>
            <a:picLocks noChangeAspect="1"/>
          </p:cNvPicPr>
          <p:nvPr/>
        </p:nvPicPr>
        <p:blipFill>
          <a:blip r:embed="rId6"/>
          <a:stretch>
            <a:fillRect/>
          </a:stretch>
        </p:blipFill>
        <p:spPr>
          <a:xfrm>
            <a:off x="8792302" y="3505112"/>
            <a:ext cx="369333" cy="397744"/>
          </a:xfrm>
          <a:prstGeom prst="rect">
            <a:avLst/>
          </a:prstGeom>
        </p:spPr>
      </p:pic>
      <p:pic>
        <p:nvPicPr>
          <p:cNvPr id="6" name="Picture 5">
            <a:extLst>
              <a:ext uri="{FF2B5EF4-FFF2-40B4-BE49-F238E27FC236}">
                <a16:creationId xmlns:a16="http://schemas.microsoft.com/office/drawing/2014/main" id="{D030EC71-1731-4120-D921-93A49F018192}"/>
              </a:ext>
            </a:extLst>
          </p:cNvPr>
          <p:cNvPicPr>
            <a:picLocks noChangeAspect="1"/>
          </p:cNvPicPr>
          <p:nvPr/>
        </p:nvPicPr>
        <p:blipFill>
          <a:blip r:embed="rId7"/>
          <a:stretch>
            <a:fillRect/>
          </a:stretch>
        </p:blipFill>
        <p:spPr>
          <a:xfrm>
            <a:off x="9239862" y="3505870"/>
            <a:ext cx="369333" cy="369333"/>
          </a:xfrm>
          <a:prstGeom prst="rect">
            <a:avLst/>
          </a:prstGeom>
        </p:spPr>
      </p:pic>
      <p:sp>
        <p:nvSpPr>
          <p:cNvPr id="11" name="TextBox 10">
            <a:extLst>
              <a:ext uri="{FF2B5EF4-FFF2-40B4-BE49-F238E27FC236}">
                <a16:creationId xmlns:a16="http://schemas.microsoft.com/office/drawing/2014/main" id="{4C52064C-F776-327B-96E1-6BCEAC2FF347}"/>
              </a:ext>
            </a:extLst>
          </p:cNvPr>
          <p:cNvSpPr txBox="1"/>
          <p:nvPr/>
        </p:nvSpPr>
        <p:spPr>
          <a:xfrm>
            <a:off x="9643852" y="3542531"/>
            <a:ext cx="1546321" cy="338554"/>
          </a:xfrm>
          <a:prstGeom prst="rect">
            <a:avLst/>
          </a:prstGeom>
          <a:noFill/>
        </p:spPr>
        <p:txBody>
          <a:bodyPr wrap="none" rtlCol="0">
            <a:spAutoFit/>
          </a:bodyPr>
          <a:lstStyle/>
          <a:p>
            <a:r>
              <a:rPr lang="en-US" sz="1600" i="1"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a:t>
            </a:r>
          </a:p>
        </p:txBody>
      </p:sp>
      <p:sp>
        <p:nvSpPr>
          <p:cNvPr id="12" name="Rectangle 11">
            <a:extLst>
              <a:ext uri="{FF2B5EF4-FFF2-40B4-BE49-F238E27FC236}">
                <a16:creationId xmlns:a16="http://schemas.microsoft.com/office/drawing/2014/main" id="{760199A3-1D2D-6268-8E82-EABA60144D6C}"/>
              </a:ext>
            </a:extLst>
          </p:cNvPr>
          <p:cNvSpPr/>
          <p:nvPr/>
        </p:nvSpPr>
        <p:spPr>
          <a:xfrm>
            <a:off x="735402" y="1675571"/>
            <a:ext cx="3172664" cy="3080053"/>
          </a:xfrm>
          <a:prstGeom prst="rect">
            <a:avLst/>
          </a:prstGeom>
          <a:noFill/>
          <a:ln w="19050">
            <a:solidFill>
              <a:srgbClr val="45C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A03D9643-9822-BEE8-D6F8-B1FA56EAE7C4}"/>
              </a:ext>
            </a:extLst>
          </p:cNvPr>
          <p:cNvPicPr>
            <a:picLocks noChangeAspect="1"/>
          </p:cNvPicPr>
          <p:nvPr/>
        </p:nvPicPr>
        <p:blipFill>
          <a:blip r:embed="rId8"/>
          <a:stretch>
            <a:fillRect/>
          </a:stretch>
        </p:blipFill>
        <p:spPr>
          <a:xfrm>
            <a:off x="2032273" y="1385059"/>
            <a:ext cx="581025" cy="581025"/>
          </a:xfrm>
          <a:prstGeom prst="rect">
            <a:avLst/>
          </a:prstGeom>
        </p:spPr>
      </p:pic>
      <p:sp>
        <p:nvSpPr>
          <p:cNvPr id="14" name="Rectangle 13">
            <a:extLst>
              <a:ext uri="{FF2B5EF4-FFF2-40B4-BE49-F238E27FC236}">
                <a16:creationId xmlns:a16="http://schemas.microsoft.com/office/drawing/2014/main" id="{A3551F9F-9C0A-B44E-CD78-A379F986B00B}"/>
              </a:ext>
            </a:extLst>
          </p:cNvPr>
          <p:cNvSpPr/>
          <p:nvPr/>
        </p:nvSpPr>
        <p:spPr>
          <a:xfrm>
            <a:off x="4509668" y="1665477"/>
            <a:ext cx="3172664" cy="3080053"/>
          </a:xfrm>
          <a:prstGeom prst="rect">
            <a:avLst/>
          </a:prstGeom>
          <a:noFill/>
          <a:ln w="19050">
            <a:solidFill>
              <a:srgbClr val="45C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2EB7640D-8BC3-F997-F011-D9820DEBF885}"/>
              </a:ext>
            </a:extLst>
          </p:cNvPr>
          <p:cNvPicPr>
            <a:picLocks noChangeAspect="1"/>
          </p:cNvPicPr>
          <p:nvPr/>
        </p:nvPicPr>
        <p:blipFill>
          <a:blip r:embed="rId8"/>
          <a:stretch>
            <a:fillRect/>
          </a:stretch>
        </p:blipFill>
        <p:spPr>
          <a:xfrm>
            <a:off x="5805488" y="1404827"/>
            <a:ext cx="581025" cy="581025"/>
          </a:xfrm>
          <a:prstGeom prst="rect">
            <a:avLst/>
          </a:prstGeom>
        </p:spPr>
      </p:pic>
      <p:sp>
        <p:nvSpPr>
          <p:cNvPr id="8" name="Rectangle 7">
            <a:extLst>
              <a:ext uri="{FF2B5EF4-FFF2-40B4-BE49-F238E27FC236}">
                <a16:creationId xmlns:a16="http://schemas.microsoft.com/office/drawing/2014/main" id="{45D6B5D0-96FE-3E62-DBEB-952003263F5F}"/>
              </a:ext>
            </a:extLst>
          </p:cNvPr>
          <p:cNvSpPr/>
          <p:nvPr/>
        </p:nvSpPr>
        <p:spPr>
          <a:xfrm>
            <a:off x="8201760" y="1660385"/>
            <a:ext cx="3172664" cy="3080053"/>
          </a:xfrm>
          <a:prstGeom prst="rect">
            <a:avLst/>
          </a:prstGeom>
          <a:noFill/>
          <a:ln w="19050">
            <a:solidFill>
              <a:srgbClr val="45C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99CA3BA2-12E2-C903-ADAB-6175D00B2721}"/>
              </a:ext>
            </a:extLst>
          </p:cNvPr>
          <p:cNvPicPr>
            <a:picLocks noChangeAspect="1"/>
          </p:cNvPicPr>
          <p:nvPr/>
        </p:nvPicPr>
        <p:blipFill>
          <a:blip r:embed="rId8"/>
          <a:stretch>
            <a:fillRect/>
          </a:stretch>
        </p:blipFill>
        <p:spPr>
          <a:xfrm>
            <a:off x="9496527" y="1374964"/>
            <a:ext cx="581025" cy="581025"/>
          </a:xfrm>
          <a:prstGeom prst="rect">
            <a:avLst/>
          </a:prstGeom>
        </p:spPr>
      </p:pic>
      <p:pic>
        <p:nvPicPr>
          <p:cNvPr id="22" name="Picture 21">
            <a:extLst>
              <a:ext uri="{FF2B5EF4-FFF2-40B4-BE49-F238E27FC236}">
                <a16:creationId xmlns:a16="http://schemas.microsoft.com/office/drawing/2014/main" id="{A3C2F45E-7A67-BD37-AE18-74455ADF7550}"/>
              </a:ext>
            </a:extLst>
          </p:cNvPr>
          <p:cNvPicPr>
            <a:picLocks noChangeAspect="1"/>
          </p:cNvPicPr>
          <p:nvPr/>
        </p:nvPicPr>
        <p:blipFill>
          <a:blip r:embed="rId9"/>
          <a:stretch>
            <a:fillRect/>
          </a:stretch>
        </p:blipFill>
        <p:spPr>
          <a:xfrm>
            <a:off x="5738117" y="3406034"/>
            <a:ext cx="715767" cy="1037132"/>
          </a:xfrm>
          <a:prstGeom prst="rect">
            <a:avLst/>
          </a:prstGeom>
        </p:spPr>
      </p:pic>
      <p:pic>
        <p:nvPicPr>
          <p:cNvPr id="23" name="Picture 22">
            <a:extLst>
              <a:ext uri="{FF2B5EF4-FFF2-40B4-BE49-F238E27FC236}">
                <a16:creationId xmlns:a16="http://schemas.microsoft.com/office/drawing/2014/main" id="{863267B3-0812-0F68-11BA-CACA9C6784CB}"/>
              </a:ext>
            </a:extLst>
          </p:cNvPr>
          <p:cNvPicPr>
            <a:picLocks noChangeAspect="1"/>
          </p:cNvPicPr>
          <p:nvPr/>
        </p:nvPicPr>
        <p:blipFill>
          <a:blip r:embed="rId10"/>
          <a:stretch>
            <a:fillRect/>
          </a:stretch>
        </p:blipFill>
        <p:spPr>
          <a:xfrm>
            <a:off x="1516743" y="3485078"/>
            <a:ext cx="1513622" cy="922940"/>
          </a:xfrm>
          <a:prstGeom prst="rect">
            <a:avLst/>
          </a:prstGeom>
        </p:spPr>
      </p:pic>
    </p:spTree>
    <p:extLst>
      <p:ext uri="{BB962C8B-B14F-4D97-AF65-F5344CB8AC3E}">
        <p14:creationId xmlns:p14="http://schemas.microsoft.com/office/powerpoint/2010/main" val="2394006146"/>
      </p:ext>
    </p:extLst>
  </p:cSld>
  <p:clrMapOvr>
    <a:masterClrMapping/>
  </p:clrMapOvr>
</p:sld>
</file>

<file path=ppt/theme/theme1.xml><?xml version="1.0" encoding="utf-8"?>
<a:theme xmlns:a="http://schemas.openxmlformats.org/drawingml/2006/main" name="SilverSneakers Theme">
  <a:themeElements>
    <a:clrScheme name="SilverSneakers 2018c">
      <a:dk1>
        <a:srgbClr val="0074C8"/>
      </a:dk1>
      <a:lt1>
        <a:srgbClr val="FFFEFE"/>
      </a:lt1>
      <a:dk2>
        <a:srgbClr val="E87721"/>
      </a:dk2>
      <a:lt2>
        <a:srgbClr val="000000"/>
      </a:lt2>
      <a:accent1>
        <a:srgbClr val="0074C8"/>
      </a:accent1>
      <a:accent2>
        <a:srgbClr val="006395"/>
      </a:accent2>
      <a:accent3>
        <a:srgbClr val="E87721"/>
      </a:accent3>
      <a:accent4>
        <a:srgbClr val="505050"/>
      </a:accent4>
      <a:accent5>
        <a:srgbClr val="00C0F3"/>
      </a:accent5>
      <a:accent6>
        <a:srgbClr val="EFEFEF"/>
      </a:accent6>
      <a:hlink>
        <a:srgbClr val="E87721"/>
      </a:hlink>
      <a:folHlink>
        <a:srgbClr val="E8772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4594PPT_Wide16x9_0218" id="{EC24004C-923D-8142-A0CE-14278434EE4B}" vid="{C1717760-1479-7E45-9A3E-868B51F41E40}"/>
    </a:ext>
  </a:extLst>
</a:theme>
</file>

<file path=ppt/theme/theme2.xml><?xml version="1.0" encoding="utf-8"?>
<a:theme xmlns:a="http://schemas.openxmlformats.org/drawingml/2006/main" name="3_Text Layouts">
  <a:themeElements>
    <a:clrScheme name="TVTY">
      <a:dk1>
        <a:srgbClr val="000000"/>
      </a:dk1>
      <a:lt1>
        <a:srgbClr val="FFFFFF"/>
      </a:lt1>
      <a:dk2>
        <a:srgbClr val="244C59"/>
      </a:dk2>
      <a:lt2>
        <a:srgbClr val="FFFFFF"/>
      </a:lt2>
      <a:accent1>
        <a:srgbClr val="FF3600"/>
      </a:accent1>
      <a:accent2>
        <a:srgbClr val="79DBD3"/>
      </a:accent2>
      <a:accent3>
        <a:srgbClr val="E0C6AD"/>
      </a:accent3>
      <a:accent4>
        <a:srgbClr val="006680"/>
      </a:accent4>
      <a:accent5>
        <a:srgbClr val="F28B00"/>
      </a:accent5>
      <a:accent6>
        <a:srgbClr val="244C59"/>
      </a:accent6>
      <a:hlink>
        <a:srgbClr val="F28B00"/>
      </a:hlink>
      <a:folHlink>
        <a:srgbClr val="9899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DBD5C39-591A-C242-904B-2FDC736E73BC}" vid="{D115266C-4D58-8E4A-9F38-D3AC0D687AB2}"/>
    </a:ext>
  </a:extLst>
</a:theme>
</file>

<file path=ppt/theme/theme3.xml><?xml version="1.0" encoding="utf-8"?>
<a:theme xmlns:a="http://schemas.openxmlformats.org/drawingml/2006/main" name="Headers + Content Layout">
  <a:themeElements>
    <a:clrScheme name="Tivity Brand">
      <a:dk1>
        <a:srgbClr val="244C59"/>
      </a:dk1>
      <a:lt1>
        <a:srgbClr val="FFFFFF"/>
      </a:lt1>
      <a:dk2>
        <a:srgbClr val="FF3200"/>
      </a:dk2>
      <a:lt2>
        <a:srgbClr val="000000"/>
      </a:lt2>
      <a:accent1>
        <a:srgbClr val="244C59"/>
      </a:accent1>
      <a:accent2>
        <a:srgbClr val="7CDCD5"/>
      </a:accent2>
      <a:accent3>
        <a:srgbClr val="E0C6AD"/>
      </a:accent3>
      <a:accent4>
        <a:srgbClr val="3A6E6B"/>
      </a:accent4>
      <a:accent5>
        <a:srgbClr val="F18A00"/>
      </a:accent5>
      <a:accent6>
        <a:srgbClr val="7E1A02"/>
      </a:accent6>
      <a:hlink>
        <a:srgbClr val="244C59"/>
      </a:hlink>
      <a:folHlink>
        <a:srgbClr val="7CDC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395F64-9AF0-9240-B83F-37DF5AB4EBBB}" vid="{9CBA45EC-A949-E046-9CD8-E02D7235BD04}"/>
    </a:ext>
  </a:extLst>
</a:theme>
</file>

<file path=ppt/theme/theme4.xml><?xml version="1.0" encoding="utf-8"?>
<a:theme xmlns:a="http://schemas.openxmlformats.org/drawingml/2006/main" name="1_Headers + Content Layout">
  <a:themeElements>
    <a:clrScheme name="Tivity Brand">
      <a:dk1>
        <a:srgbClr val="244C59"/>
      </a:dk1>
      <a:lt1>
        <a:srgbClr val="FFFFFF"/>
      </a:lt1>
      <a:dk2>
        <a:srgbClr val="FF3200"/>
      </a:dk2>
      <a:lt2>
        <a:srgbClr val="000000"/>
      </a:lt2>
      <a:accent1>
        <a:srgbClr val="244C59"/>
      </a:accent1>
      <a:accent2>
        <a:srgbClr val="7CDCD5"/>
      </a:accent2>
      <a:accent3>
        <a:srgbClr val="E0C6AD"/>
      </a:accent3>
      <a:accent4>
        <a:srgbClr val="3A6E6B"/>
      </a:accent4>
      <a:accent5>
        <a:srgbClr val="F18A00"/>
      </a:accent5>
      <a:accent6>
        <a:srgbClr val="7E1A02"/>
      </a:accent6>
      <a:hlink>
        <a:srgbClr val="244C59"/>
      </a:hlink>
      <a:folHlink>
        <a:srgbClr val="7CDC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395F64-9AF0-9240-B83F-37DF5AB4EBBB}" vid="{9CBA45EC-A949-E046-9CD8-E02D7235BD0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5297A618CC6148A2FE05BAABC6DD2C" ma:contentTypeVersion="15" ma:contentTypeDescription="Create a new document." ma:contentTypeScope="" ma:versionID="09ff6f125e952679fd68f942a4b06cf8">
  <xsd:schema xmlns:xsd="http://www.w3.org/2001/XMLSchema" xmlns:xs="http://www.w3.org/2001/XMLSchema" xmlns:p="http://schemas.microsoft.com/office/2006/metadata/properties" xmlns:ns1="http://schemas.microsoft.com/sharepoint/v3" xmlns:ns2="5595bdec-d93e-494c-be95-c1d26364b723" xmlns:ns3="2d7942c2-a955-4d47-9a0d-7a99b7b849a1" targetNamespace="http://schemas.microsoft.com/office/2006/metadata/properties" ma:root="true" ma:fieldsID="e087956329512ef0eafc2c396b73e77a" ns1:_="" ns2:_="" ns3:_="">
    <xsd:import namespace="http://schemas.microsoft.com/sharepoint/v3"/>
    <xsd:import namespace="5595bdec-d93e-494c-be95-c1d26364b723"/>
    <xsd:import namespace="2d7942c2-a955-4d47-9a0d-7a99b7b849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1:_ip_UnifiedCompliancePolicyProperties" minOccurs="0"/>
                <xsd:element ref="ns1:_ip_UnifiedCompliancePolicyUIAct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95bdec-d93e-494c-be95-c1d26364b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7942c2-a955-4d47-9a0d-7a99b7b849a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36A332-106E-4A44-92D9-2624415B0A35}">
  <ds:schemaRefs>
    <ds:schemaRef ds:uri="http://purl.org/dc/elements/1.1/"/>
    <ds:schemaRef ds:uri="http://purl.org/dc/dcmitype/"/>
    <ds:schemaRef ds:uri="http://schemas.microsoft.com/office/2006/documentManagement/types"/>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2d7942c2-a955-4d47-9a0d-7a99b7b849a1"/>
    <ds:schemaRef ds:uri="5595bdec-d93e-494c-be95-c1d26364b723"/>
    <ds:schemaRef ds:uri="http://schemas.microsoft.com/sharepoint/v3"/>
  </ds:schemaRefs>
</ds:datastoreItem>
</file>

<file path=customXml/itemProps2.xml><?xml version="1.0" encoding="utf-8"?>
<ds:datastoreItem xmlns:ds="http://schemas.openxmlformats.org/officeDocument/2006/customXml" ds:itemID="{A0C2D8AE-0D3B-43B0-ABD4-76CFEE057D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595bdec-d93e-494c-be95-c1d26364b723"/>
    <ds:schemaRef ds:uri="2d7942c2-a955-4d47-9a0d-7a99b7b84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140111-77C1-4E65-A32A-64DEE6B132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SilverSneakers Theme</Template>
  <TotalTime>117762</TotalTime>
  <Words>1822</Words>
  <Application>Microsoft Macintosh PowerPoint</Application>
  <PresentationFormat>Widescreen</PresentationFormat>
  <Paragraphs>111</Paragraphs>
  <Slides>10</Slides>
  <Notes>10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10</vt:i4>
      </vt:variant>
    </vt:vector>
  </HeadingPairs>
  <TitlesOfParts>
    <vt:vector size="25" baseType="lpstr">
      <vt:lpstr>Arial</vt:lpstr>
      <vt:lpstr>Arial Narrow</vt:lpstr>
      <vt:lpstr>Calibri</vt:lpstr>
      <vt:lpstr>Calibri Light</vt:lpstr>
      <vt:lpstr>Open Sans</vt:lpstr>
      <vt:lpstr>Open Sans Extrabold</vt:lpstr>
      <vt:lpstr>Open Sans Semibold</vt:lpstr>
      <vt:lpstr>Segoe UI</vt:lpstr>
      <vt:lpstr>SourceSansPro-Light</vt:lpstr>
      <vt:lpstr>Times New Roman</vt:lpstr>
      <vt:lpstr>Wingdings</vt:lpstr>
      <vt:lpstr>SilverSneakers Theme</vt:lpstr>
      <vt:lpstr>3_Text Layouts</vt:lpstr>
      <vt:lpstr>Headers + Content Layout</vt:lpstr>
      <vt:lpstr>1_Headers + Content Layout</vt:lpstr>
      <vt:lpstr>PowerPoint Presentation</vt:lpstr>
      <vt:lpstr>With SilverSneakers, you’re free to move: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Ring, Brian</dc:creator>
  <cp:lastModifiedBy>Aponte-Maravillas, Miguel</cp:lastModifiedBy>
  <cp:revision>307</cp:revision>
  <cp:lastPrinted>2019-10-15T18:49:59Z</cp:lastPrinted>
  <dcterms:created xsi:type="dcterms:W3CDTF">2019-05-10T15:16:17Z</dcterms:created>
  <dcterms:modified xsi:type="dcterms:W3CDTF">2025-08-18T17:41:07Z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0x010100995297A618CC6148A2FE05BAABC6DD2C</vt:lpwstr>
  </property>
</Properties>
</file>