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5"/>
  </p:notesMasterIdLst>
  <p:handoutMasterIdLst>
    <p:handoutMasterId r:id="rId6"/>
  </p:handoutMasterIdLst>
  <p:sldIdLst>
    <p:sldId id="280" r:id="rId2"/>
    <p:sldId id="281" r:id="rId3"/>
    <p:sldId id="282" r:id="rId4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Montserrat" panose="02000505000000020004" pitchFamily="2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81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20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pPr/>
              <a:t>12/09/2025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pPr/>
              <a:t>12/09/2025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FC90ED47-F1CB-49E5-9667-6C2C6DD5D382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Century Gothic" panose="020B0502020202020204" pitchFamily="34" charset="0"/>
              </a:rPr>
              <a:t>CRITÈRE 1,4 </a:t>
            </a:r>
            <a:r>
              <a:rPr lang="fr-FR" sz="900" dirty="0">
                <a:latin typeface="Century Gothic" panose="020B0502020202020204" pitchFamily="34" charset="0"/>
              </a:rPr>
              <a:t>DU LABEL DE L’ETAT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FC08BA8-F495-4EC1-BDC7-06C0D975AEDA}"/>
              </a:ext>
            </a:extLst>
          </p:cNvPr>
          <p:cNvSpPr txBox="1"/>
          <p:nvPr/>
        </p:nvSpPr>
        <p:spPr>
          <a:xfrm>
            <a:off x="-736006" y="563926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INFOS PRATIQUES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FORMATIONS 2 &amp; 3 ROUES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21B4BE-19FF-4957-94C9-95F1F862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70" y="563926"/>
            <a:ext cx="2383184" cy="1787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63052F-BD65-4540-AA4C-927DE7E7D8C0}"/>
              </a:ext>
            </a:extLst>
          </p:cNvPr>
          <p:cNvSpPr txBox="1"/>
          <p:nvPr/>
        </p:nvSpPr>
        <p:spPr>
          <a:xfrm>
            <a:off x="489076" y="1716441"/>
            <a:ext cx="3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&gt;&gt; Formations dispensées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EE5EFB-3DEC-4E07-AAE0-B949ACC4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241236"/>
            <a:ext cx="714103" cy="7525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5CFC28-D9A4-4617-92D5-E8B15134F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3" y="2241235"/>
            <a:ext cx="714103" cy="75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A61ACB-72DF-45BF-B199-EFFB39713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6" y="2218854"/>
            <a:ext cx="714103" cy="75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AFBD45-8FF2-43BA-9B65-E543E890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9" y="2205211"/>
            <a:ext cx="623779" cy="752527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0F2DA9D2-7388-4813-9A15-9B2600B4C347}"/>
              </a:ext>
            </a:extLst>
          </p:cNvPr>
          <p:cNvSpPr txBox="1"/>
          <p:nvPr/>
        </p:nvSpPr>
        <p:spPr>
          <a:xfrm>
            <a:off x="400593" y="3368119"/>
            <a:ext cx="8686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Notre école de conduite dispose d’une </a:t>
            </a:r>
            <a:r>
              <a:rPr lang="fr-FR" sz="1400" b="1" dirty="0">
                <a:latin typeface="Century Gothic" panose="020B0502020202020204" pitchFamily="34" charset="0"/>
              </a:rPr>
              <a:t>piste</a:t>
            </a:r>
            <a:r>
              <a:rPr lang="fr-FR" sz="1400" dirty="0">
                <a:latin typeface="Century Gothic" panose="020B0502020202020204" pitchFamily="34" charset="0"/>
              </a:rPr>
              <a:t> située à Argenteuil</a:t>
            </a:r>
            <a:endParaRPr lang="fr-FR" sz="1400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9FBFCFC-E160-4B86-B2F4-69106837D696}"/>
              </a:ext>
            </a:extLst>
          </p:cNvPr>
          <p:cNvSpPr txBox="1"/>
          <p:nvPr/>
        </p:nvSpPr>
        <p:spPr>
          <a:xfrm>
            <a:off x="400593" y="4053669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Elle se situe à 5.7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r>
              <a:rPr lang="fr-FR" sz="1400" dirty="0">
                <a:solidFill>
                  <a:srgbClr val="3D3E44"/>
                </a:solidFill>
                <a:latin typeface="Century Gothic" panose="020B0502020202020204" pitchFamily="34" charset="0"/>
              </a:rPr>
              <a:t>k</a:t>
            </a:r>
            <a:r>
              <a:rPr lang="fr-FR" sz="1400" dirty="0">
                <a:latin typeface="Century Gothic" panose="020B0502020202020204" pitchFamily="34" charset="0"/>
              </a:rPr>
              <a:t>m (soit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15</a:t>
            </a:r>
            <a:r>
              <a:rPr lang="fr-FR" sz="1400" dirty="0">
                <a:latin typeface="Century Gothic" panose="020B0502020202020204" pitchFamily="34" charset="0"/>
              </a:rPr>
              <a:t> min de l’école de conduite)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7AD8E50-EED4-4FD1-B081-5CBCDFD4AAAC}"/>
              </a:ext>
            </a:extLst>
          </p:cNvPr>
          <p:cNvSpPr txBox="1"/>
          <p:nvPr/>
        </p:nvSpPr>
        <p:spPr>
          <a:xfrm>
            <a:off x="400593" y="4562551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point de RDV se fait toujours à la piste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4D9A68-417E-4178-9880-A8F032B52DFE}"/>
              </a:ext>
            </a:extLst>
          </p:cNvPr>
          <p:cNvSpPr txBox="1"/>
          <p:nvPr/>
        </p:nvSpPr>
        <p:spPr>
          <a:xfrm>
            <a:off x="400593" y="4870328"/>
            <a:ext cx="81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latin typeface="Century Gothic" panose="020B0502020202020204" pitchFamily="34" charset="0"/>
              </a:rPr>
              <a:t>Engagé dans une démarche qualité</a:t>
            </a:r>
            <a:r>
              <a:rPr lang="fr-FR" sz="1400" dirty="0">
                <a:latin typeface="Century Gothic" panose="020B0502020202020204" pitchFamily="34" charset="0"/>
              </a:rPr>
              <a:t>, le </a:t>
            </a:r>
            <a:r>
              <a:rPr lang="fr-FR" sz="1400" b="1" dirty="0">
                <a:latin typeface="Century Gothic" panose="020B0502020202020204" pitchFamily="34" charset="0"/>
              </a:rPr>
              <a:t>l’auto-école ALPHA </a:t>
            </a:r>
            <a:r>
              <a:rPr lang="fr-FR" sz="1400" dirty="0">
                <a:latin typeface="Century Gothic" panose="020B0502020202020204" pitchFamily="34" charset="0"/>
              </a:rPr>
              <a:t>met à votre disposition un enseignant expert pour un groupe de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4</a:t>
            </a:r>
            <a:r>
              <a:rPr lang="fr-FR" sz="1400" dirty="0">
                <a:latin typeface="Century Gothic" panose="020B0502020202020204" pitchFamily="34" charset="0"/>
              </a:rPr>
              <a:t> élèves maximum lors des </a:t>
            </a:r>
            <a:r>
              <a:rPr lang="fr-FR" sz="1400" b="1" dirty="0">
                <a:latin typeface="Century Gothic" panose="020B0502020202020204" pitchFamily="34" charset="0"/>
              </a:rPr>
              <a:t>cours de maniabilité sur plateau</a:t>
            </a:r>
            <a:r>
              <a:rPr lang="fr-FR" sz="1400" dirty="0">
                <a:latin typeface="Century Gothic" panose="020B0502020202020204" pitchFamily="34" charset="0"/>
              </a:rPr>
              <a:t>, et un groupe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3</a:t>
            </a:r>
            <a:r>
              <a:rPr lang="fr-FR" sz="1400" dirty="0">
                <a:latin typeface="Century Gothic" panose="020B0502020202020204" pitchFamily="34" charset="0"/>
              </a:rPr>
              <a:t> élèves maximum lors des</a:t>
            </a:r>
            <a:r>
              <a:rPr lang="fr-FR" sz="1400" b="1" dirty="0">
                <a:latin typeface="Century Gothic" panose="020B0502020202020204" pitchFamily="34" charset="0"/>
              </a:rPr>
              <a:t> cours de circulation</a:t>
            </a:r>
            <a:r>
              <a:rPr lang="fr-FR" sz="1400" dirty="0">
                <a:latin typeface="Century Gothic" panose="020B0502020202020204" pitchFamily="34" charset="0"/>
              </a:rPr>
              <a:t>. </a:t>
            </a:r>
          </a:p>
          <a:p>
            <a:pPr algn="just"/>
            <a:endParaRPr lang="fr-FR" sz="1400" dirty="0">
              <a:latin typeface="Century Gothic" panose="020B0502020202020204" pitchFamily="34" charset="0"/>
            </a:endParaRPr>
          </a:p>
          <a:p>
            <a:pPr algn="just"/>
            <a:r>
              <a:rPr lang="fr-FR" sz="1400" dirty="0">
                <a:latin typeface="Century Gothic" panose="020B0502020202020204" pitchFamily="34" charset="0"/>
              </a:rPr>
              <a:t>Accès à une cuisine (Micro-ondes, frigo), toilette, Stationnement disponible aux abord de la </a:t>
            </a:r>
            <a:r>
              <a:rPr lang="fr-FR" sz="1400">
                <a:latin typeface="Century Gothic" panose="020B0502020202020204" pitchFamily="34" charset="0"/>
              </a:rPr>
              <a:t>piste moto.</a:t>
            </a:r>
            <a:endParaRPr lang="fr-F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8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08694" y="767751"/>
            <a:ext cx="379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TRAJET EN VOITURE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D57308-675E-6B41-9F1E-A2F8EF582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415"/>
            <a:ext cx="9144000" cy="4941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08694" y="767751"/>
            <a:ext cx="379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TRAJET EN TRANSPORT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AC3B17-A589-CF4B-BBF7-3FC594A62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109"/>
            <a:ext cx="9144000" cy="4929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121</Words>
  <Application>Microsoft Macintosh PowerPoint</Application>
  <PresentationFormat>Affichage à l'écran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Calibri</vt:lpstr>
      <vt:lpstr>Arial</vt:lpstr>
      <vt:lpstr>Montserrat</vt:lpstr>
      <vt:lpstr>Century Gothic</vt:lpstr>
      <vt:lpstr>Conception personnalisée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NASSERA ICHALLALENE</cp:lastModifiedBy>
  <cp:revision>160</cp:revision>
  <cp:lastPrinted>2018-06-11T14:13:36Z</cp:lastPrinted>
  <dcterms:created xsi:type="dcterms:W3CDTF">2016-11-16T10:38:42Z</dcterms:created>
  <dcterms:modified xsi:type="dcterms:W3CDTF">2025-09-12T09:16:11Z</dcterms:modified>
</cp:coreProperties>
</file>