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73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365C1-6EC8-4F24-AA90-B24E88782E9C}" type="datetimeFigureOut">
              <a:rPr lang="ru-RU" smtClean="0"/>
              <a:t>11.01.2018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C559-B0CB-432B-85ED-7AD0DD48C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172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365C1-6EC8-4F24-AA90-B24E88782E9C}" type="datetimeFigureOut">
              <a:rPr lang="ru-RU" smtClean="0"/>
              <a:t>11.01.2018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C559-B0CB-432B-85ED-7AD0DD48C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234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365C1-6EC8-4F24-AA90-B24E88782E9C}" type="datetimeFigureOut">
              <a:rPr lang="ru-RU" smtClean="0"/>
              <a:t>11.01.2018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C559-B0CB-432B-85ED-7AD0DD48C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25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365C1-6EC8-4F24-AA90-B24E88782E9C}" type="datetimeFigureOut">
              <a:rPr lang="ru-RU" smtClean="0"/>
              <a:t>11.01.2018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C559-B0CB-432B-85ED-7AD0DD48C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769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365C1-6EC8-4F24-AA90-B24E88782E9C}" type="datetimeFigureOut">
              <a:rPr lang="ru-RU" smtClean="0"/>
              <a:t>11.01.2018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C559-B0CB-432B-85ED-7AD0DD48C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440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365C1-6EC8-4F24-AA90-B24E88782E9C}" type="datetimeFigureOut">
              <a:rPr lang="ru-RU" smtClean="0"/>
              <a:t>11.01.2018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C559-B0CB-432B-85ED-7AD0DD48C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242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365C1-6EC8-4F24-AA90-B24E88782E9C}" type="datetimeFigureOut">
              <a:rPr lang="ru-RU" smtClean="0"/>
              <a:t>11.01.2018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C559-B0CB-432B-85ED-7AD0DD48C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340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365C1-6EC8-4F24-AA90-B24E88782E9C}" type="datetimeFigureOut">
              <a:rPr lang="ru-RU" smtClean="0"/>
              <a:t>11.01.2018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C559-B0CB-432B-85ED-7AD0DD48C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892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365C1-6EC8-4F24-AA90-B24E88782E9C}" type="datetimeFigureOut">
              <a:rPr lang="ru-RU" smtClean="0"/>
              <a:t>11.01.2018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C559-B0CB-432B-85ED-7AD0DD48C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8706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365C1-6EC8-4F24-AA90-B24E88782E9C}" type="datetimeFigureOut">
              <a:rPr lang="ru-RU" smtClean="0"/>
              <a:t>11.01.2018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C559-B0CB-432B-85ED-7AD0DD48C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65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365C1-6EC8-4F24-AA90-B24E88782E9C}" type="datetimeFigureOut">
              <a:rPr lang="ru-RU" smtClean="0"/>
              <a:t>11.01.2018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13C559-B0CB-432B-85ED-7AD0DD48C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827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365C1-6EC8-4F24-AA90-B24E88782E9C}" type="datetimeFigureOut">
              <a:rPr lang="ru-RU" smtClean="0"/>
              <a:t>11.01.2018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13C559-B0CB-432B-85ED-7AD0DD48C1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25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409" y="392567"/>
            <a:ext cx="1698211" cy="147420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2687201" y="529502"/>
            <a:ext cx="34386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z-Latn-AZ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Palatino Linotype" panose="02040502050505030304" pitchFamily="18" charset="0"/>
              </a:rPr>
              <a:t>Azərbaycan</a:t>
            </a:r>
          </a:p>
          <a:p>
            <a:r>
              <a:rPr lang="az-Latn-AZ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Palatino Linotype" panose="02040502050505030304" pitchFamily="18" charset="0"/>
              </a:rPr>
              <a:t>Dövlət</a:t>
            </a:r>
          </a:p>
          <a:p>
            <a:r>
              <a:rPr lang="az-Latn-AZ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Palatino Linotype" panose="02040502050505030304" pitchFamily="18" charset="0"/>
              </a:rPr>
              <a:t>Dəniz Akademiyası</a:t>
            </a:r>
            <a:endParaRPr lang="ru-RU" sz="24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51051" y="392567"/>
            <a:ext cx="45719" cy="14742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667534" y="3439236"/>
            <a:ext cx="71241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z-Latn-AZ" sz="4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Palatino Linotype" panose="02040502050505030304" pitchFamily="18" charset="0"/>
              </a:rPr>
              <a:t>2017-ci il </a:t>
            </a:r>
          </a:p>
          <a:p>
            <a:pPr algn="ctr"/>
            <a:r>
              <a:rPr lang="az-Latn-AZ" sz="4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Palatino Linotype" panose="02040502050505030304" pitchFamily="18" charset="0"/>
              </a:rPr>
              <a:t>Akademiyanın fəaliyyəti haqqında hesabat və </a:t>
            </a:r>
          </a:p>
          <a:p>
            <a:pPr algn="ctr"/>
            <a:r>
              <a:rPr lang="az-Latn-AZ" sz="4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Palatino Linotype" panose="02040502050505030304" pitchFamily="18" charset="0"/>
              </a:rPr>
              <a:t>qarşıda duran vəzifələr</a:t>
            </a:r>
            <a:endParaRPr lang="az-Latn-AZ" sz="4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Palatino Linotype" panose="020405020505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746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589341" y="125208"/>
            <a:ext cx="15436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z-Latn-AZ" sz="1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Palatino Linotype" panose="02040502050505030304" pitchFamily="18" charset="0"/>
              </a:rPr>
              <a:t>Azərbaycan</a:t>
            </a:r>
            <a:r>
              <a:rPr lang="en-US" sz="1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Palatino Linotype" panose="02040502050505030304" pitchFamily="18" charset="0"/>
              </a:rPr>
              <a:t> </a:t>
            </a:r>
            <a:r>
              <a:rPr lang="az-Latn-AZ" sz="1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Palatino Linotype" panose="02040502050505030304" pitchFamily="18" charset="0"/>
              </a:rPr>
              <a:t>Dövlət</a:t>
            </a:r>
            <a:r>
              <a:rPr lang="en-US" sz="1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Palatino Linotype" panose="02040502050505030304" pitchFamily="18" charset="0"/>
              </a:rPr>
              <a:t> </a:t>
            </a:r>
            <a:r>
              <a:rPr lang="az-Latn-AZ" sz="10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Palatino Linotype" panose="02040502050505030304" pitchFamily="18" charset="0"/>
              </a:rPr>
              <a:t>Dəniz </a:t>
            </a:r>
            <a:r>
              <a:rPr lang="az-Latn-AZ" sz="10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latin typeface="Palatino Linotype" panose="02040502050505030304" pitchFamily="18" charset="0"/>
              </a:rPr>
              <a:t>Akademiyası</a:t>
            </a:r>
            <a:endParaRPr lang="ru-RU" sz="10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6971" y="116329"/>
            <a:ext cx="481364" cy="41786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1916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18</Words>
  <Application>Microsoft Office PowerPoint</Application>
  <PresentationFormat>Широкоэкранный</PresentationFormat>
  <Paragraphs>7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Palatino Linotype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Heydər Ağayev</dc:creator>
  <cp:lastModifiedBy>Heydər Ağayev</cp:lastModifiedBy>
  <cp:revision>4</cp:revision>
  <dcterms:created xsi:type="dcterms:W3CDTF">2018-01-11T06:51:15Z</dcterms:created>
  <dcterms:modified xsi:type="dcterms:W3CDTF">2018-01-11T07:27:54Z</dcterms:modified>
</cp:coreProperties>
</file>